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57" r:id="rId3"/>
    <p:sldId id="258" r:id="rId4"/>
    <p:sldId id="259" r:id="rId5"/>
    <p:sldId id="267" r:id="rId6"/>
    <p:sldId id="268" r:id="rId7"/>
    <p:sldId id="260" r:id="rId8"/>
    <p:sldId id="265" r:id="rId9"/>
    <p:sldId id="263" r:id="rId10"/>
    <p:sldId id="264" r:id="rId11"/>
    <p:sldId id="261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29.05.2023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29.05.2023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29.05.2023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29.05.2023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29.05.2023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29.05.2023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rosuchebnik.ru/material/diskussii-na-urokakh-istorii-i-obshchestvoznaniya-article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6"/>
            <a:ext cx="7772400" cy="5929354"/>
          </a:xfrm>
        </p:spPr>
        <p:txBody>
          <a:bodyPr>
            <a:normAutofit/>
          </a:bodyPr>
          <a:lstStyle/>
          <a:p>
            <a:pPr lvl="0" algn="r" fontAlgn="base">
              <a:spcAft>
                <a:spcPct val="0"/>
              </a:spcAft>
            </a:pPr>
            <a:r>
              <a:rPr lang="ru-RU" sz="53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Тема:</a:t>
            </a:r>
            <a:r>
              <a:rPr lang="ru-RU" sz="53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br>
              <a:rPr lang="ru-RU" sz="53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3600" dirty="0" smtClean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Дискуссия на уроках истории и обществознания: организация и проведение</a:t>
            </a:r>
            <a:r>
              <a:rPr lang="ru-RU" sz="53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ru-RU" sz="53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53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3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3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3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Подготовила: учитель истории и </a:t>
            </a:r>
            <a:br>
              <a:rPr lang="ru-RU" sz="2200" dirty="0" smtClean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обществознания лицея-интерната</a:t>
            </a:r>
            <a:br>
              <a:rPr lang="ru-RU" sz="2200" dirty="0" smtClean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 № 5  ОАО  «РЖД» </a:t>
            </a:r>
            <a:r>
              <a:rPr lang="ru-RU" sz="2200" dirty="0" err="1" smtClean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Л.Н.Родуман</a:t>
            </a:r>
            <a:r>
              <a:rPr lang="ru-RU" sz="2200" dirty="0" smtClean="0">
                <a:solidFill>
                  <a:schemeClr val="tx1">
                    <a:lumMod val="85000"/>
                  </a:schemeClr>
                </a:solidFill>
                <a:latin typeface="Arial" pitchFamily="34" charset="0"/>
              </a:rPr>
              <a:t/>
            </a:r>
            <a:br>
              <a:rPr lang="ru-RU" sz="2200" dirty="0" smtClean="0">
                <a:solidFill>
                  <a:schemeClr val="tx1">
                    <a:lumMod val="85000"/>
                  </a:schemeClr>
                </a:solidFill>
                <a:latin typeface="Arial" pitchFamily="34" charset="0"/>
              </a:rPr>
            </a:br>
            <a:endParaRPr lang="ru-RU" sz="2200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Положительные стороны дискуссии:</a:t>
            </a:r>
            <a:endParaRPr lang="ru-RU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эффективна для закрепления и творческого осмысления материала, а также формирования ценностных ориентаций; 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позволяет (и призвана) выявить все многообразие существующих точек зрения, а также сделать подробный анализ каждой из них;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стимулирует активность, инициативность учащихся, способствует развитию рефлексивного мышления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500174"/>
            <a:ext cx="8229600" cy="4625989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4800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«Дети учатся лучше и в тысячу раз успешнее, если им дают возможность исследовать основы изучаемого материала»</a:t>
            </a:r>
          </a:p>
          <a:p>
            <a:pPr algn="ctr"/>
            <a:endParaRPr lang="ru-RU" sz="4800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Питер </a:t>
            </a:r>
            <a:r>
              <a:rPr lang="ru-RU" i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Клайн</a:t>
            </a:r>
            <a:endParaRPr lang="ru-RU" i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Picture 3" descr="C:\Documents and Settings\User\Рабочий стол\i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4357694"/>
            <a:ext cx="2143140" cy="22324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Источники: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62200" y="6215081"/>
            <a:ext cx="6705600" cy="520755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 </a:t>
            </a:r>
            <a:r>
              <a:rPr lang="ru-RU" u="sng" dirty="0" smtClean="0">
                <a:solidFill>
                  <a:srgbClr val="002060"/>
                </a:solidFill>
                <a:hlinkClick r:id="rId2"/>
              </a:rPr>
              <a:t>https://rosuchebnik.ru/material/diskussii-na-urokakh-istorii-i-obshchestvoznaniya-article</a:t>
            </a:r>
            <a:r>
              <a:rPr lang="ru-RU" u="sng" dirty="0" smtClean="0">
                <a:hlinkClick r:id="rId2"/>
              </a:rPr>
              <a:t>/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000100" y="1600200"/>
            <a:ext cx="7686700" cy="4525963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Дискуссия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это метод организации учебного процесса с применением группового рассмотрения, исследования, публичного обсуждения проблем, спорных вопросов, аргументированного высказывания мнений учащимися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4429132"/>
            <a:ext cx="1214436" cy="1198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Процесс общения в ходе дискуссии направлен на достижение следующих учебных целей: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ознакомление с новым материалом через обмен мнениями, обобщение, закрепление ранее полученных знаний, углубленное усвоение, творческое переосмысление и контроль усвоения знаний;</a:t>
            </a:r>
          </a:p>
          <a:p>
            <a:pPr lvl="0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обучение взаимодействию в группе, совместной поисковой деятельности;</a:t>
            </a:r>
          </a:p>
          <a:p>
            <a:pPr lvl="0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освоение и развитие мыслительных умений (определение своей позиции, умение аргументировать свою точку зрения, умение задавать вопросы, умение оппонировать, умение перерабатывать информацию для изложения).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Виды дискуссий: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1) Структурированная</a:t>
            </a:r>
          </a:p>
          <a:p>
            <a:pPr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2) Дискуссия с элементами игрового моделирования </a:t>
            </a:r>
          </a:p>
          <a:p>
            <a:pPr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3) Проектная дискуссия </a:t>
            </a:r>
          </a:p>
          <a:p>
            <a:pPr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4) “Дебаты”</a:t>
            </a:r>
          </a:p>
          <a:p>
            <a:pPr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По формам проведения: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Парная дискуссия 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Командная дискуссия (модель “дебаты”)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Групповая дискуссия 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D:\кафедра\фото урок истории 11 кл\IMG_324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19884" y="0"/>
            <a:ext cx="2424116" cy="32321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hangingPunct="1"/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Роль учителя в организации дискуссионного урока</a:t>
            </a: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3608388"/>
          </a:xfrm>
        </p:spPr>
        <p:txBody>
          <a:bodyPr>
            <a:normAutofit fontScale="92500" lnSpcReduction="10000"/>
          </a:bodyPr>
          <a:lstStyle/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3900" dirty="0" smtClean="0"/>
              <a:t> </a:t>
            </a:r>
            <a:r>
              <a:rPr lang="ru-RU" sz="4300" b="1" dirty="0" smtClean="0">
                <a:solidFill>
                  <a:schemeClr val="accent1">
                    <a:lumMod val="50000"/>
                  </a:schemeClr>
                </a:solidFill>
              </a:rPr>
              <a:t>-</a:t>
            </a:r>
            <a:r>
              <a:rPr lang="ru-RU" sz="3900" dirty="0" smtClean="0"/>
              <a:t> 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установление порядка; 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- формулирование проблемы обсуждения; 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- пояснение задач; 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- суммирование высказываний; 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- включение в действие пассивных школьников; 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- выявление разногласий</a:t>
            </a:r>
            <a:r>
              <a:rPr lang="ru-RU" sz="2800" dirty="0" smtClean="0"/>
              <a:t>.</a:t>
            </a:r>
          </a:p>
        </p:txBody>
      </p:sp>
      <p:pic>
        <p:nvPicPr>
          <p:cNvPr id="4" name="Picture 2" descr="D:\кафедра\открыт. урок Безработица 2021\фото открытый урок 2021\image-15-02-21-07-59-3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4572008"/>
            <a:ext cx="2793995" cy="20954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Структура дискуссии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700213"/>
            <a:ext cx="8229600" cy="4184650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</a:pP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Выявление и формулирование противоречия, проблемы.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Актуализация усвоенных знаний и способов учебных действий, перенесение их в новую учебную ситуацию.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Обмен мнениями, поиск общего и отличного в позициях, отбор информации по проблеме, обсуждение возможных решений проблемы, формулирование мнения группы.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Коллективное обсуждение проблемы.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Экспертиза. Подведение итогов дискуссии.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Рефлексия.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Успех дискуссии определяется выполнением следующих требований:</a:t>
            </a:r>
            <a:b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вопросы или проблема дискуссии должны быть сформулированы интересно, быть актуальными;</a:t>
            </a:r>
          </a:p>
          <a:p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учитель должен обладать широкой общественной и научной эрудицией, способностью длительное время находиться в большом умственном напряжении;</a:t>
            </a:r>
          </a:p>
          <a:p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руководитель дискуссии должен отлично знать не только свой предмет, но и смежные предметы, увязывать содержание дискуссии с актуальными вопросами современной жизни.</a:t>
            </a:r>
          </a:p>
          <a:p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обязательным условием успешного проведения дискуссии являются особенности речи учителя: она должна быть художественной, яркой, эмоциональной, способствовать созданию эмоционально-нравственной ситуации. </a:t>
            </a:r>
            <a:endParaRPr lang="ru-RU" sz="24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Памятка для участников дискуссии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Четко определи свою позицию. 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Определи, правильно ли ты понял суть проблемы. 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Внимательно выслушай оппонента.  Найди противоречие в его позиции. 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Используй факты — это лучший способ доказательства. 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Научись объяснить свою точку зрения. 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Веди себя честно, говори искренне. 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Излагай мысли понятно, четко, кратко.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9697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Обучающиеся в процессе </a:t>
            </a:r>
            <a:b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дискуссии учатся: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намечать план выступления</a:t>
            </a:r>
          </a:p>
          <a:p>
            <a:pPr lvl="0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грамотно формулировать суждения</a:t>
            </a:r>
          </a:p>
          <a:p>
            <a:pPr lvl="0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искать и находить правильные, убедительные аргументы</a:t>
            </a:r>
          </a:p>
          <a:p>
            <a:pPr lvl="0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анализировать выступления оппонентов</a:t>
            </a:r>
          </a:p>
          <a:p>
            <a:pPr lvl="0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внимательно выслушивать чужое мнение</a:t>
            </a:r>
          </a:p>
          <a:p>
            <a:pPr lvl="0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задавать вопросы</a:t>
            </a:r>
          </a:p>
          <a:p>
            <a:pPr lvl="0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уважительно относится друг к другу</a:t>
            </a:r>
          </a:p>
          <a:p>
            <a:pPr lvl="0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подводить итоги дискуссии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68</TotalTime>
  <Words>374</Words>
  <PresentationFormat>Экран (4:3)</PresentationFormat>
  <Paragraphs>60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Обычная</vt:lpstr>
      <vt:lpstr>Тема:  Дискуссия на уроках истории и обществознания: организация и проведение   Подготовила: учитель истории и  обществознания лицея-интерната  № 5  ОАО  «РЖД» Л.Н.Родуман </vt:lpstr>
      <vt:lpstr>Слайд 2</vt:lpstr>
      <vt:lpstr>Процесс общения в ходе дискуссии направлен на достижение следующих учебных целей: </vt:lpstr>
      <vt:lpstr>Виды дискуссий:</vt:lpstr>
      <vt:lpstr>Роль учителя в организации дискуссионного урока </vt:lpstr>
      <vt:lpstr>Структура дискуссии</vt:lpstr>
      <vt:lpstr>Успех дискуссии определяется выполнением следующих требований: </vt:lpstr>
      <vt:lpstr>Памятка для участников дискуссии</vt:lpstr>
      <vt:lpstr>Обучающиеся в процессе  дискуссии учатся: </vt:lpstr>
      <vt:lpstr>Положительные стороны дискуссии:</vt:lpstr>
      <vt:lpstr>Слайд 11</vt:lpstr>
      <vt:lpstr>Источники: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Людмила</dc:creator>
  <cp:lastModifiedBy>Людмила</cp:lastModifiedBy>
  <cp:revision>16</cp:revision>
  <dcterms:created xsi:type="dcterms:W3CDTF">2021-12-18T07:01:58Z</dcterms:created>
  <dcterms:modified xsi:type="dcterms:W3CDTF">2023-05-29T10:35:24Z</dcterms:modified>
</cp:coreProperties>
</file>