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59" r:id="rId5"/>
    <p:sldId id="277" r:id="rId6"/>
    <p:sldId id="265" r:id="rId7"/>
    <p:sldId id="279" r:id="rId8"/>
    <p:sldId id="260" r:id="rId9"/>
    <p:sldId id="280" r:id="rId10"/>
    <p:sldId id="263" r:id="rId11"/>
    <p:sldId id="268" r:id="rId12"/>
    <p:sldId id="267" r:id="rId13"/>
    <p:sldId id="269" r:id="rId14"/>
    <p:sldId id="272" r:id="rId15"/>
    <p:sldId id="273" r:id="rId16"/>
    <p:sldId id="274" r:id="rId17"/>
    <p:sldId id="275" r:id="rId18"/>
    <p:sldId id="276" r:id="rId19"/>
    <p:sldId id="271" r:id="rId20"/>
    <p:sldId id="28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nteractiv.su/wp-content/uploads/2019/09/%D0%94%D0%B8%D0%B0%D0%B3%D1%80%D0%B0%D0%BC%D0%BC%D0%B0-4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nteractiv.su/wp-content/uploads/2019/09/%D0%94%D0%B8%D0%B0%D0%B3%D1%80%D0%B0%D0%BC%D0%BC%D0%B0-2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nteractiv.su/wp-content/uploads/2019/09/%D0%94%D0%B8%D0%B0%D0%B3%D1%80%D0%B0%D0%BC%D0%BC%D0%B0-6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nteractiv.su/wp-content/uploads/2019/09/%D0%94%D0%B8%D0%B0%D0%B3%D1%80%D0%B0%D0%BC%D0%BC%D0%B0-3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7620" y="285728"/>
            <a:ext cx="5000660" cy="592935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семинара: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Успешное освоение компонентов функциональной грамотности на уроках социально-экономической направленности, как один из способов воспитания инициативной, самостоятельной, социально-ответственной личности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Выполнила: </a:t>
            </a:r>
            <a:r>
              <a:rPr lang="ru-RU" sz="14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Л.Н.Родуман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Desktop\istockphoto-487093020-612x6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85794"/>
            <a:ext cx="3571900" cy="2298175"/>
          </a:xfrm>
          <a:prstGeom prst="rect">
            <a:avLst/>
          </a:prstGeom>
          <a:noFill/>
        </p:spPr>
      </p:pic>
      <p:pic>
        <p:nvPicPr>
          <p:cNvPr id="1027" name="Picture 3" descr="D:\Desktop\istockphoto-1327072542-612x6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571876"/>
            <a:ext cx="3580555" cy="23860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35719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что должны быть направлены действия учителя в школе, чтобы успешно формировать функциональную грамотность учащихся?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interactiv.su/wp-content/uploads/2019/09/%D0%94%D0%B8%D0%B0%D0%B3%D1%80%D0%B0%D0%BC%D0%BC%D0%B0-4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1357298"/>
            <a:ext cx="850112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8259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3757610" cy="228601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3500437"/>
            <a:ext cx="4497388" cy="31432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способ социальной ориентации личности, интегрирующий связь образования с многоплановой человеческой деятельностью. 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О. </a:t>
            </a:r>
            <a:r>
              <a:rPr lang="ru-RU" sz="16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Бранд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Функциональная грамотность в промышленно развитых странах // Перспективы. – 1988</a:t>
            </a:r>
            <a:endParaRPr lang="ru-RU" sz="16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43372" y="285728"/>
            <a:ext cx="5000628" cy="65722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– это уровень образованности, являющийся необходимой составляющей современного профессионального образования, представляющий совокупность предметных,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межпредметных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интегративных знаний, умений, навыков и способов решения функциональных проблем, которые применяются обучаемыми в процессе деятельности, связанной с процессом восприятия, преобразования информации, решения типовых учебных и профессиональных задач, а также задач взаимодействия с обществом.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П.И. Фролова. Формирование функциональной грамотности как основа развития учебно-познавательной компетентности студентов технического вуза в процессе изучения гуманитарных дисциплин. – Омск, 2008.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Desktop\istockphoto-482458006-612x6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53298"/>
            <a:ext cx="3786214" cy="25230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3714776" cy="265429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Отличительные признаки функциональной грамотности:</a:t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4810" y="214290"/>
            <a:ext cx="4929190" cy="6643710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направленность на решение социальных и бытовых проблем;</a:t>
            </a:r>
          </a:p>
          <a:p>
            <a:pPr lvl="0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ситуативная характеристика личности, обнаруживающая себя в конкретных социальных обстоятельствах;</a:t>
            </a:r>
          </a:p>
          <a:p>
            <a:pPr lvl="0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связь с решением стандартных, стереотипных задач;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194" name="Picture 2" descr="D:\Desktop\istockphoto-1172681503-612x6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071810"/>
            <a:ext cx="3966498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654164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Составьте свои определения понятий «знание», «понимание», «применение», «анализ», «синтез», «оценка», используя приведенные для примера глаголы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D:\Desktop\istockphoto-1278976555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86689"/>
            <a:ext cx="7500990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Понимание –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способность понимать и интерпретировать освоенную информацию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Desktop\istockphoto-482458006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29540"/>
            <a:ext cx="7786742" cy="5191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–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способность использовать изученный материал в новых ситуациях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Desktop\istockphoto-157719429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71611"/>
            <a:ext cx="7715304" cy="51435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–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способность разбивать информацию на составляющие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Desktop\istockphoto-1278975233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429552" cy="49530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Синтез –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способность соединять </a:t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 в целое</a:t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D:\Desktop\istockphoto-1176827124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1339039"/>
            <a:ext cx="7635536" cy="5090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Оценка –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способность судить о ценности материала для данной конкретной цели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D:\Desktop\istockphoto-1130121962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7500990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Знание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– способность воспроизвести или запомнить факты, не обязательно понимая их.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D:\Desktop\istockphoto-1329102045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81914"/>
            <a:ext cx="7206908" cy="48046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Воспитание личности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Инициативная личность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Самостоятельная личность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Социально-ответственная личность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D:\Desktop\На-курсах-английского-детям-будет-интересно-среди-своих-сверстник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000372"/>
            <a:ext cx="2670572" cy="1780381"/>
          </a:xfrm>
          <a:prstGeom prst="rect">
            <a:avLst/>
          </a:prstGeom>
          <a:noFill/>
        </p:spPr>
      </p:pic>
      <p:pic>
        <p:nvPicPr>
          <p:cNvPr id="7" name="Picture 3" descr="D:\Desktop\1611363510_2437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2786058"/>
            <a:ext cx="2670369" cy="1780802"/>
          </a:xfrm>
          <a:prstGeom prst="rect">
            <a:avLst/>
          </a:prstGeom>
          <a:noFill/>
        </p:spPr>
      </p:pic>
      <p:pic>
        <p:nvPicPr>
          <p:cNvPr id="8" name="Picture 4" descr="D:\Desktop\1673736600_pro-dachnikov-com-p-foto-uchenik-za-partoi-dumaet-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3000372"/>
            <a:ext cx="2670247" cy="17810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Задания для практики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Совершеннолетнему Кириллу Н. пришло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СМС-сообщение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«На Ваш счёт поступил перевод в размере 10 000 рублей. Чтобы получить эти деньги, необходимо в течение 3 часов оплатить комиссию 500 рублей. Если Вы не успеете, то денежные средства вернутся отправителю».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 чём состоит опасность данной ситуации для личных финансов Кирилла Н.? Как ему правильно поступить в данной ситуации?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функциональная грамотность с точки зрения российского учителя?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571744"/>
            <a:ext cx="8001056" cy="3857652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знаний, умений и навыков, минимально необходимый человеку для осуществления жизнедеятельности </a:t>
            </a:r>
          </a:p>
          <a:p>
            <a:pPr marL="514350" indent="-514350" algn="just">
              <a:buAutoNum type="arabicPeriod" startAt="2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культурная норма, определяющая связь образования с разными видами человеческой   деятельности </a:t>
            </a:r>
          </a:p>
          <a:p>
            <a:pPr marL="514350" indent="-514350" algn="just">
              <a:buAutoNum type="arabicPeriod" startAt="2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степень готовности человека к выполнению возложенных на него профессиональных функций</a:t>
            </a:r>
          </a:p>
          <a:p>
            <a:pPr marL="514350" indent="-514350" algn="just">
              <a:buAutoNum type="arabicPeriod" startAt="2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способность человека вступать в отношения с внешней средой и максимально быстро адаптироваться и функционировать в ней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функциональная грамотность с точки зрения российского учителя?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interactiv.su/wp-content/uploads/2019/09/%D0%94%D0%B8%D0%B0%D0%B3%D1%80%D0%B0%D0%BC%D0%BC%D0%B0-2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500174"/>
            <a:ext cx="785818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214313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из навыков XXI века, по вашему мнению, более чем связаны с функциональной грамотностью личности?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71810"/>
            <a:ext cx="6400800" cy="328614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Предприимчивость</a:t>
            </a:r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Проектность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Системное мышление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Аналитические способности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Адаптивность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в команде</a:t>
            </a:r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Коммуникативность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Критическое мышление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из навыков XXI века, по вашему мнению, связаны с функциональной грамотностью личности?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interactiv.su/wp-content/uploads/2019/09/%D0%94%D0%B8%D0%B0%D0%B3%D1%80%D0%B0%D0%BC%D0%BC%D0%B0-6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914400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20002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происходит овладение обучающимися функциональной грамотностью?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3886200"/>
            <a:ext cx="7429552" cy="1752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уровне окончания начальной школы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уровне окончания основной школы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на уровне окончания старшей школы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в школе он не достигает этого уровня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происходит овладение обучающимися функциональной грамотностью?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interactiv.su/wp-content/uploads/2019/09/%D0%94%D0%B8%D0%B0%D0%B3%D1%80%D0%B0%D0%BC%D0%BC%D0%B0-3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1428736"/>
            <a:ext cx="7858180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150019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что должны быть направлены действия учителя в школе, чтобы успешно формировать функциональную грамотность учащихся?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071678"/>
            <a:ext cx="8072494" cy="428628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«организовывать индивидуальную обратную связь с каждым учащимся»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создавать условия для приобретения опыта реальной (социально ориентированной) деятельности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реализовывать индивидуальные траектории обучения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ориентировать учащихся на решение практических задач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способствовать развитию навыков самообразования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способствовать развитию аналитических способностей, в т.ч. по работе с большими объемами исследовательской информации, данных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увеличить долю проектных, исследовательских и творческих заданий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чаще организовывать групповую, командную работу учащихся 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417</Words>
  <PresentationFormat>Экран (4:3)</PresentationFormat>
  <Paragraphs>55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Тема семинара:  Успешное освоение компонентов функциональной грамотности на уроках социально-экономической направленности, как один из способов воспитания инициативной, самостоятельной, социально-ответственной личности                                Выполнила: Л.Н.Родуман</vt:lpstr>
      <vt:lpstr>Воспитание личности</vt:lpstr>
      <vt:lpstr>Что такое функциональная грамотность с точки зрения российского учителя? </vt:lpstr>
      <vt:lpstr>Что такое функциональная грамотность с точки зрения российского учителя? </vt:lpstr>
      <vt:lpstr>Какие из навыков XXI века, по вашему мнению, более чем связаны с функциональной грамотностью личности?</vt:lpstr>
      <vt:lpstr>Какие из навыков XXI века, по вашему мнению, связаны с функциональной грамотностью личности?</vt:lpstr>
      <vt:lpstr>Когда происходит овладение обучающимися функциональной грамотностью?</vt:lpstr>
      <vt:lpstr>Когда происходит овладение обучающимися функциональной грамотностью?</vt:lpstr>
      <vt:lpstr>На что должны быть направлены действия учителя в школе, чтобы успешно формировать функциональную грамотность учащихся?</vt:lpstr>
      <vt:lpstr>На что должны быть направлены действия учителя в школе, чтобы успешно формировать функциональную грамотность учащихся?</vt:lpstr>
      <vt:lpstr>Функциональная грамотность</vt:lpstr>
      <vt:lpstr>Отличительные признаки функциональной грамотности: </vt:lpstr>
      <vt:lpstr>Составьте свои определения понятий «знание», «понимание», «применение», «анализ», «синтез», «оценка», используя приведенные для примера глаголы </vt:lpstr>
      <vt:lpstr>Понимание – способность понимать и интерпретировать освоенную информацию</vt:lpstr>
      <vt:lpstr>Применение – способность использовать изученный материал в новых ситуациях</vt:lpstr>
      <vt:lpstr>Анализ – способность разбивать информацию на составляющие</vt:lpstr>
      <vt:lpstr>Синтез – способность соединять  части в целое </vt:lpstr>
      <vt:lpstr>Оценка – способность судить о ценности материала для данной конкретной цели</vt:lpstr>
      <vt:lpstr>Знание – способность воспроизвести или запомнить факты, не обязательно понимая их.</vt:lpstr>
      <vt:lpstr>Задания для практики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семинара:  Успешное освоение компонентов функциональной грамотности на уроках социально-экономической направленности, как один из способов воспитания инициативной, самостоятельной, социально-ответственной личности</dc:title>
  <dc:creator>Людмила</dc:creator>
  <cp:lastModifiedBy>Людмила</cp:lastModifiedBy>
  <cp:revision>20</cp:revision>
  <dcterms:created xsi:type="dcterms:W3CDTF">2024-03-14T15:32:48Z</dcterms:created>
  <dcterms:modified xsi:type="dcterms:W3CDTF">2024-03-24T17:08:38Z</dcterms:modified>
</cp:coreProperties>
</file>