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Layouts/slideLayout1.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22.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10.xml" ContentType="application/vnd.openxmlformats-officedocument.presentationml.slideLayout+xml"/>
  <Default Extension="xlsx" ContentType="application/vnd.openxmlformats-officedocument.spreadsheetml.sheet"/>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charts/chart1.xml" ContentType="application/vnd.openxmlformats-officedocument.drawingml.chart+xml"/>
  <Override PartName="/ppt/charts/chart2.xml" ContentType="application/vnd.openxmlformats-officedocument.drawingml.char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Default Extension="jpeg" ContentType="image/jpeg"/>
  <Override PartName="/ppt/slideLayouts/slideLayout3.xml" ContentType="application/vnd.openxmlformats-officedocument.presentationml.slideLayout+xml"/>
  <Override PartName="/ppt/slideLayouts/slideLayout16.xml" ContentType="application/vnd.openxmlformats-officedocument.presentationml.slideLayout+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85" r:id="rId9"/>
    <p:sldId id="264" r:id="rId10"/>
    <p:sldId id="265" r:id="rId11"/>
    <p:sldId id="266" r:id="rId12"/>
    <p:sldId id="267" r:id="rId13"/>
    <p:sldId id="268" r:id="rId14"/>
    <p:sldId id="269" r:id="rId15"/>
    <p:sldId id="270" r:id="rId16"/>
    <p:sldId id="271" r:id="rId17"/>
    <p:sldId id="286"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Lst>
  <p:sldSz cx="9144000" cy="6858000" type="screen4x3"/>
  <p:notesSz cx="9144000" cy="6858000"/>
  <p:defaultTextStyle>
    <a:defPPr>
      <a:defRPr lang="ru-RU"/>
    </a:defPPr>
    <a:lvl1pPr marL="0" algn="l" defTabSz="914400">
      <a:defRPr sz="1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a:solidFill>
                <a:schemeClr val="lt1"/>
              </a:solidFill>
              <a:prstDash val="dashDot"/>
            </a:ln>
          </a:left>
          <a:right>
            <a:ln w="12700">
              <a:solidFill>
                <a:schemeClr val="lt1"/>
              </a:solidFill>
              <a:prstDash val="dashDot"/>
            </a:ln>
          </a:right>
          <a:top>
            <a:ln w="12700">
              <a:solidFill>
                <a:schemeClr val="lt1"/>
              </a:solidFill>
              <a:prstDash val="dashDot"/>
            </a:ln>
          </a:top>
          <a:bottom>
            <a:ln w="12700">
              <a:solidFill>
                <a:schemeClr val="lt1"/>
              </a:solidFill>
              <a:prstDash val="dashDot"/>
            </a:ln>
          </a:bottom>
          <a:insideH>
            <a:ln w="12700">
              <a:solidFill>
                <a:schemeClr val="lt1"/>
              </a:solidFill>
              <a:prstDash val="dashDot"/>
            </a:ln>
          </a:insideH>
          <a:insideV>
            <a:ln w="12700">
              <a:solidFill>
                <a:schemeClr val="lt1"/>
              </a:solidFill>
              <a:prstDash val="dashDot"/>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fill>
          <a:solidFill>
            <a:schemeClr val="accent1">
              <a:tint val="40000"/>
            </a:schemeClr>
          </a:solidFill>
        </a:fill>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a:solidFill>
                <a:schemeClr val="lt1"/>
              </a:solidFill>
              <a:prstDash val="dashDot"/>
            </a:ln>
          </a:top>
        </a:tcBdr>
        <a:fill>
          <a:solidFill>
            <a:schemeClr val="accent1"/>
          </a:solidFill>
        </a:fill>
      </a:tcStyle>
    </a:lastRow>
    <a:seCell>
      <a:tcStyle>
        <a:tcBdr/>
      </a:tcStyle>
    </a:seCell>
    <a:swCell>
      <a:tcStyle>
        <a:tcBdr/>
      </a:tcStyle>
    </a:swCell>
    <a:firstRow>
      <a:tcTxStyle b="on">
        <a:fontRef idx="minor">
          <a:prstClr val="black"/>
        </a:fontRef>
        <a:schemeClr val="lt1"/>
      </a:tcTxStyle>
      <a:tcStyle>
        <a:tcBdr>
          <a:bottom>
            <a:ln w="38100">
              <a:solidFill>
                <a:schemeClr val="lt1"/>
              </a:solidFill>
              <a:prstDash val="dashDot"/>
            </a:ln>
          </a:bottom>
        </a:tcBdr>
        <a:fill>
          <a:solidFill>
            <a:schemeClr val="accent1"/>
          </a:solidFill>
        </a:fill>
      </a:tcStyle>
    </a:firstRow>
    <a:neCell>
      <a:tcStyle>
        <a:tcBdr/>
      </a:tcStyle>
    </a:neCell>
    <a:nwCell>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620"/>
    <p:restoredTop sz="94660"/>
  </p:normalViewPr>
  <p:slideViewPr>
    <p:cSldViewPr>
      <p:cViewPr varScale="1">
        <p:scale>
          <a:sx n="64" d="100"/>
          <a:sy n="64" d="100"/>
        </p:scale>
        <p:origin x="-564" y="-96"/>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s>
</file>

<file path=ppt/charts/_rels/chart1.xml.rels><?xml version="1.0" encoding="UTF-8" standalone="yes"?>
<Relationships xmlns="http://schemas.openxmlformats.org/package/2006/relationships"><Relationship Id="rId1" Type="http://schemas.openxmlformats.org/officeDocument/2006/relationships/package" Target="../embeddings/_____Microsoft_Office_Excel1.xlsx"/></Relationships>
</file>

<file path=ppt/charts/_rels/chart2.xml.rels><?xml version="1.0" encoding="UTF-8" standalone="yes"?>
<Relationships xmlns="http://schemas.openxmlformats.org/package/2006/relationships"><Relationship Id="rId1" Type="http://schemas.openxmlformats.org/officeDocument/2006/relationships/package" Target="../embeddings/_____Microsoft_Office_Excel2.xlsx"/></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ru-RU"/>
  <c:chart>
    <c:title>
      <c:tx>
        <c:rich>
          <a:bodyPr/>
          <a:lstStyle/>
          <a:p>
            <a:pPr>
              <a:defRPr/>
            </a:pPr>
            <a:r>
              <a:rPr lang="ru-RU" b="0" dirty="0" smtClean="0">
                <a:latin typeface="Times New Roman" pitchFamily="18" charset="0"/>
                <a:cs typeface="Times New Roman" pitchFamily="18" charset="0"/>
              </a:rPr>
              <a:t>Как</a:t>
            </a:r>
            <a:r>
              <a:rPr lang="ru-RU" b="0" baseline="0" dirty="0" smtClean="0">
                <a:latin typeface="Times New Roman" pitchFamily="18" charset="0"/>
                <a:cs typeface="Times New Roman" pitchFamily="18" charset="0"/>
              </a:rPr>
              <a:t> вы считаете, кто в гонке за космос является победителем: СССР (Россия) или США?</a:t>
            </a:r>
            <a:endParaRPr lang="ru-RU" b="0" dirty="0">
              <a:latin typeface="Times New Roman" pitchFamily="18" charset="0"/>
              <a:cs typeface="Times New Roman" pitchFamily="18" charset="0"/>
            </a:endParaRPr>
          </a:p>
        </c:rich>
      </c:tx>
      <c:layout>
        <c:manualLayout>
          <c:xMode val="edge"/>
          <c:yMode val="edge"/>
          <c:x val="0.14556709925148284"/>
          <c:y val="1.5291492572087248E-2"/>
        </c:manualLayout>
      </c:layout>
    </c:title>
    <c:plotArea>
      <c:layout/>
      <c:pieChart>
        <c:varyColors val="1"/>
        <c:ser>
          <c:idx val="0"/>
          <c:order val="0"/>
          <c:tx>
            <c:strRef>
              <c:f>Лист1!$B$1</c:f>
              <c:strCache>
                <c:ptCount val="1"/>
                <c:pt idx="0">
                  <c:v>Продажи</c:v>
                </c:pt>
              </c:strCache>
            </c:strRef>
          </c:tx>
          <c:dLbls>
            <c:dLbl>
              <c:idx val="0"/>
              <c:layout/>
              <c:showVal val="1"/>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3-FEDF-4B16-BA5C-4699BDFDBF01}"/>
                </c:ext>
              </c:extLst>
            </c:dLbl>
            <c:dLbl>
              <c:idx val="1"/>
              <c:layout/>
              <c:showVal val="1"/>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4-FEDF-4B16-BA5C-4699BDFDBF01}"/>
                </c:ext>
              </c:extLst>
            </c:dLbl>
            <c:dLbl>
              <c:idx val="2"/>
              <c:layout/>
              <c:showVal val="1"/>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5-FEDF-4B16-BA5C-4699BDFDBF01}"/>
                </c:ext>
              </c:extLst>
            </c:dLbl>
            <c:dLbl>
              <c:idx val="3"/>
              <c:layout/>
              <c:showVal val="1"/>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2-FEDF-4B16-BA5C-4699BDFDBF01}"/>
                </c:ext>
              </c:extLst>
            </c:dLbl>
            <c:delete val="1"/>
            <c:extLst xmlns:c16r2="http://schemas.microsoft.com/office/drawing/2015/06/chart">
              <c:ext xmlns:c15="http://schemas.microsoft.com/office/drawing/2012/chart" uri="{CE6537A1-D6FC-4f65-9D91-7224C49458BB}"/>
            </c:extLst>
          </c:dLbls>
          <c:cat>
            <c:strRef>
              <c:f>Лист1!$A$2:$A$5</c:f>
              <c:strCache>
                <c:ptCount val="4"/>
                <c:pt idx="0">
                  <c:v>СССР</c:v>
                </c:pt>
                <c:pt idx="1">
                  <c:v>США</c:v>
                </c:pt>
                <c:pt idx="2">
                  <c:v>Никто</c:v>
                </c:pt>
                <c:pt idx="3">
                  <c:v>Не знаю</c:v>
                </c:pt>
              </c:strCache>
            </c:strRef>
          </c:cat>
          <c:val>
            <c:numRef>
              <c:f>Лист1!$B$2:$B$5</c:f>
              <c:numCache>
                <c:formatCode>0%</c:formatCode>
                <c:ptCount val="4"/>
                <c:pt idx="0">
                  <c:v>0.65000000000000169</c:v>
                </c:pt>
                <c:pt idx="1">
                  <c:v>0.2</c:v>
                </c:pt>
                <c:pt idx="2">
                  <c:v>0.1</c:v>
                </c:pt>
                <c:pt idx="3">
                  <c:v>5.00000000000001E-2</c:v>
                </c:pt>
              </c:numCache>
            </c:numRef>
          </c:val>
          <c:extLst xmlns:c16r2="http://schemas.microsoft.com/office/drawing/2015/06/chart">
            <c:ext xmlns:c16="http://schemas.microsoft.com/office/drawing/2014/chart" uri="{C3380CC4-5D6E-409C-BE32-E72D297353CC}">
              <c16:uniqueId val="{00000000-FEDF-4B16-BA5C-4699BDFDBF01}"/>
            </c:ext>
          </c:extLst>
        </c:ser>
        <c:firstSliceAng val="0"/>
      </c:pieChart>
    </c:plotArea>
    <c:legend>
      <c:legendPos val="r"/>
      <c:layout>
        <c:manualLayout>
          <c:xMode val="edge"/>
          <c:yMode val="edge"/>
          <c:x val="0.79800524934383321"/>
          <c:y val="0.43330250284809152"/>
          <c:w val="0.19273549139690943"/>
          <c:h val="0.28294559098307642"/>
        </c:manualLayout>
      </c:layout>
    </c:legend>
    <c:plotVisOnly val="1"/>
    <c:dispBlanksAs val="zero"/>
  </c:chart>
  <c:txPr>
    <a:bodyPr/>
    <a:lstStyle/>
    <a:p>
      <a:pPr>
        <a:defRPr sz="1800"/>
      </a:pPr>
      <a:endParaRPr lang="ru-RU"/>
    </a:p>
  </c:txPr>
  <c:externalData r:id="rId1"/>
</c:chartSpace>
</file>

<file path=ppt/charts/chart2.xml><?xml version="1.0" encoding="utf-8"?>
<c:chartSpace xmlns:c="http://schemas.openxmlformats.org/drawingml/2006/chart" xmlns:a="http://schemas.openxmlformats.org/drawingml/2006/main" xmlns:r="http://schemas.openxmlformats.org/officeDocument/2006/relationships">
  <c:date1904 val="1"/>
  <c:lang val="ru-RU"/>
  <c:chart>
    <c:title>
      <c:tx>
        <c:rich>
          <a:bodyPr/>
          <a:lstStyle/>
          <a:p>
            <a:pPr>
              <a:defRPr/>
            </a:pPr>
            <a:r>
              <a:rPr lang="ru-RU" b="0" baseline="0" dirty="0" smtClean="0">
                <a:latin typeface="Times New Roman" pitchFamily="18" charset="0"/>
                <a:cs typeface="Times New Roman" pitchFamily="18" charset="0"/>
              </a:rPr>
              <a:t>Космос сближает страны и народы?</a:t>
            </a:r>
            <a:endParaRPr lang="ru-RU" b="0" dirty="0">
              <a:latin typeface="Times New Roman" pitchFamily="18" charset="0"/>
              <a:cs typeface="Times New Roman" pitchFamily="18" charset="0"/>
            </a:endParaRPr>
          </a:p>
        </c:rich>
      </c:tx>
      <c:layout>
        <c:manualLayout>
          <c:xMode val="edge"/>
          <c:yMode val="edge"/>
          <c:x val="0.14248067949839621"/>
          <c:y val="1.2742910476739372E-2"/>
        </c:manualLayout>
      </c:layout>
    </c:title>
    <c:plotArea>
      <c:layout/>
      <c:barChart>
        <c:barDir val="col"/>
        <c:grouping val="clustered"/>
        <c:ser>
          <c:idx val="0"/>
          <c:order val="0"/>
          <c:tx>
            <c:strRef>
              <c:f>Лист1!$B$1</c:f>
              <c:strCache>
                <c:ptCount val="1"/>
                <c:pt idx="0">
                  <c:v>Продажи</c:v>
                </c:pt>
              </c:strCache>
            </c:strRef>
          </c:tx>
          <c:cat>
            <c:strRef>
              <c:f>Лист1!$A$2:$A$5</c:f>
              <c:strCache>
                <c:ptCount val="3"/>
                <c:pt idx="0">
                  <c:v>ДА</c:v>
                </c:pt>
                <c:pt idx="1">
                  <c:v>НЕТ</c:v>
                </c:pt>
                <c:pt idx="2">
                  <c:v>НЕ ЗНАЮ</c:v>
                </c:pt>
              </c:strCache>
            </c:strRef>
          </c:cat>
          <c:val>
            <c:numRef>
              <c:f>Лист1!$B$2:$B$5</c:f>
              <c:numCache>
                <c:formatCode>0%</c:formatCode>
                <c:ptCount val="4"/>
                <c:pt idx="0">
                  <c:v>0.70000000000000062</c:v>
                </c:pt>
                <c:pt idx="1">
                  <c:v>0.25</c:v>
                </c:pt>
                <c:pt idx="2">
                  <c:v>0.05</c:v>
                </c:pt>
              </c:numCache>
            </c:numRef>
          </c:val>
          <c:extLst xmlns:c16r2="http://schemas.microsoft.com/office/drawing/2015/06/chart">
            <c:ext xmlns:c16="http://schemas.microsoft.com/office/drawing/2014/chart" uri="{C3380CC4-5D6E-409C-BE32-E72D297353CC}">
              <c16:uniqueId val="{00000000-A2C9-4D0F-B4AE-BCFECCE4E09A}"/>
            </c:ext>
          </c:extLst>
        </c:ser>
        <c:gapWidth val="100"/>
        <c:axId val="98069504"/>
        <c:axId val="117887744"/>
      </c:barChart>
      <c:catAx>
        <c:axId val="98069504"/>
        <c:scaling>
          <c:orientation val="minMax"/>
        </c:scaling>
        <c:axPos val="b"/>
        <c:numFmt formatCode="General" sourceLinked="1"/>
        <c:tickLblPos val="nextTo"/>
        <c:crossAx val="117887744"/>
        <c:crosses val="autoZero"/>
        <c:auto val="1"/>
        <c:lblAlgn val="ctr"/>
        <c:lblOffset val="100"/>
      </c:catAx>
      <c:valAx>
        <c:axId val="117887744"/>
        <c:scaling>
          <c:orientation val="minMax"/>
        </c:scaling>
        <c:axPos val="l"/>
        <c:majorGridlines/>
        <c:numFmt formatCode="0%" sourceLinked="1"/>
        <c:tickLblPos val="nextTo"/>
        <c:crossAx val="98069504"/>
        <c:crosses val="autoZero"/>
        <c:crossBetween val="between"/>
      </c:valAx>
    </c:plotArea>
    <c:plotVisOnly val="1"/>
    <c:dispBlanksAs val="gap"/>
  </c:chart>
  <c:txPr>
    <a:bodyPr/>
    <a:lstStyle/>
    <a:p>
      <a:pPr>
        <a:defRPr sz="1800"/>
      </a:pPr>
      <a:endParaRPr lang="ru-RU"/>
    </a:p>
  </c:txPr>
  <c:externalData r:id="rId1"/>
</c:chartSpace>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showMasterPhAnim="0" type="title" preserve="1" userDrawn="1">
  <p:cSld name="Титульный слайд">
    <p:bg>
      <p:bgRef idx="1003">
        <a:schemeClr val="bg1"/>
      </p:bgRef>
    </p:bg>
    <p:spTree>
      <p:nvGrpSpPr>
        <p:cNvPr id="1" name=""/>
        <p:cNvGrpSpPr/>
        <p:nvPr/>
      </p:nvGrpSpPr>
      <p:grpSpPr bwMode="auto">
        <a:xfrm>
          <a:off x="0" y="0"/>
          <a:ext cx="0" cy="0"/>
          <a:chOff x="0" y="0"/>
          <a:chExt cx="0" cy="0"/>
        </a:xfrm>
      </p:grpSpPr>
      <p:sp>
        <p:nvSpPr>
          <p:cNvPr id="12" name="Прямоугольник 11"/>
          <p:cNvSpPr/>
          <p:nvPr/>
        </p:nvSpPr>
        <p:spPr bwMode="auto">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defRPr/>
            </a:pPr>
            <a:endParaRPr lang="en-US"/>
          </a:p>
        </p:txBody>
      </p:sp>
      <p:sp useBgFill="1">
        <p:nvSpPr>
          <p:cNvPr id="13" name="Скругленный прямоугольник 12"/>
          <p:cNvSpPr/>
          <p:nvPr/>
        </p:nvSpPr>
        <p:spPr bwMode="auto">
          <a:xfrm>
            <a:off x="65313" y="69755"/>
            <a:ext cx="9013372" cy="6692201"/>
          </a:xfrm>
          <a:prstGeom prst="roundRect">
            <a:avLst>
              <a:gd name="adj" fmla="val 4929"/>
            </a:avLst>
          </a:prstGeom>
          <a:ln w="6350" cap="sq" cmpd="sng" algn="ctr">
            <a:solidFill>
              <a:schemeClr val="tx1"/>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a:defRPr/>
            </a:pPr>
            <a:endParaRPr lang="en-US"/>
          </a:p>
        </p:txBody>
      </p:sp>
      <p:sp>
        <p:nvSpPr>
          <p:cNvPr id="9" name="Подзаголовок 8"/>
          <p:cNvSpPr>
            <a:spLocks noGrp="1"/>
          </p:cNvSpPr>
          <p:nvPr>
            <p:ph type="subTitle" idx="1"/>
          </p:nvPr>
        </p:nvSpPr>
        <p:spPr bwMode="auto">
          <a:xfrm>
            <a:off x="1295400" y="3200400"/>
            <a:ext cx="6400800" cy="1600200"/>
          </a:xfrm>
        </p:spPr>
        <p:txBody>
          <a:bodyPr/>
          <a:lstStyle>
            <a:lvl1pPr marL="0" indent="0" algn="ctr">
              <a:buNone/>
              <a:defRPr sz="26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pPr>
              <a:defRPr/>
            </a:pPr>
            <a:r>
              <a:rPr lang="ru-RU"/>
              <a:t>Образец подзаголовка</a:t>
            </a:r>
            <a:endParaRPr lang="en-US"/>
          </a:p>
        </p:txBody>
      </p:sp>
      <p:sp>
        <p:nvSpPr>
          <p:cNvPr id="28" name="Дата 27"/>
          <p:cNvSpPr>
            <a:spLocks noGrp="1"/>
          </p:cNvSpPr>
          <p:nvPr>
            <p:ph type="dt" sz="half" idx="10"/>
          </p:nvPr>
        </p:nvSpPr>
        <p:spPr bwMode="auto"/>
        <p:txBody>
          <a:bodyPr/>
          <a:lstStyle/>
          <a:p>
            <a:pPr>
              <a:defRPr/>
            </a:pPr>
            <a:fld id="{5B106E36-FD25-4E2D-B0AA-010F637433A0}" type="datetimeFigureOut">
              <a:rPr lang="ru-RU"/>
              <a:pPr>
                <a:defRPr/>
              </a:pPr>
              <a:t>01.04.2026</a:t>
            </a:fld>
            <a:endParaRPr lang="ru-RU"/>
          </a:p>
        </p:txBody>
      </p:sp>
      <p:sp>
        <p:nvSpPr>
          <p:cNvPr id="17" name="Нижний колонтитул 16"/>
          <p:cNvSpPr>
            <a:spLocks noGrp="1"/>
          </p:cNvSpPr>
          <p:nvPr>
            <p:ph type="ftr" sz="quarter" idx="11"/>
          </p:nvPr>
        </p:nvSpPr>
        <p:spPr bwMode="auto"/>
        <p:txBody>
          <a:bodyPr/>
          <a:lstStyle/>
          <a:p>
            <a:pPr>
              <a:defRPr/>
            </a:pPr>
            <a:endParaRPr lang="ru-RU"/>
          </a:p>
        </p:txBody>
      </p:sp>
      <p:sp>
        <p:nvSpPr>
          <p:cNvPr id="29" name="Номер слайда 28"/>
          <p:cNvSpPr>
            <a:spLocks noGrp="1"/>
          </p:cNvSpPr>
          <p:nvPr>
            <p:ph type="sldNum" sz="quarter" idx="12"/>
          </p:nvPr>
        </p:nvSpPr>
        <p:spPr bwMode="auto"/>
        <p:txBody>
          <a:bodyPr lIns="36000" tIns="36000" rIns="36000" bIns="36000">
            <a:noAutofit/>
          </a:bodyPr>
          <a:lstStyle>
            <a:lvl1pPr>
              <a:defRPr sz="1400">
                <a:solidFill>
                  <a:srgbClr val="FFFFFF"/>
                </a:solidFill>
              </a:defRPr>
            </a:lvl1pPr>
          </a:lstStyle>
          <a:p>
            <a:pPr>
              <a:defRPr/>
            </a:pPr>
            <a:fld id="{725C68B6-61C2-468F-89AB-4B9F7531AA68}" type="slidenum">
              <a:rPr lang="ru-RU"/>
              <a:pPr>
                <a:defRPr/>
              </a:pPr>
              <a:t>‹#›</a:t>
            </a:fld>
            <a:endParaRPr lang="ru-RU"/>
          </a:p>
        </p:txBody>
      </p:sp>
      <p:sp>
        <p:nvSpPr>
          <p:cNvPr id="7" name="Прямоугольник 6"/>
          <p:cNvSpPr/>
          <p:nvPr/>
        </p:nvSpPr>
        <p:spPr bwMode="auto">
          <a:xfrm>
            <a:off x="62931" y="1449303"/>
            <a:ext cx="9021537" cy="1527349"/>
          </a:xfrm>
          <a:prstGeom prst="rect">
            <a:avLst/>
          </a:prstGeom>
          <a:solidFill>
            <a:schemeClr val="accent1"/>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10" name="Прямоугольник 9"/>
          <p:cNvSpPr/>
          <p:nvPr/>
        </p:nvSpPr>
        <p:spPr bwMode="auto">
          <a:xfrm>
            <a:off x="62931" y="1396720"/>
            <a:ext cx="9021537" cy="120580"/>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11" name="Прямоугольник 10"/>
          <p:cNvSpPr/>
          <p:nvPr/>
        </p:nvSpPr>
        <p:spPr bwMode="auto">
          <a:xfrm>
            <a:off x="62931" y="2976649"/>
            <a:ext cx="9021537" cy="110532"/>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8" name="Заголовок 7"/>
          <p:cNvSpPr>
            <a:spLocks noGrp="1"/>
          </p:cNvSpPr>
          <p:nvPr>
            <p:ph type="ctrTitle"/>
          </p:nvPr>
        </p:nvSpPr>
        <p:spPr bwMode="auto">
          <a:xfrm>
            <a:off x="457200" y="1505930"/>
            <a:ext cx="8229600" cy="1470025"/>
          </a:xfrm>
        </p:spPr>
        <p:txBody>
          <a:bodyPr anchor="ctr"/>
          <a:lstStyle>
            <a:lvl1pPr algn="ctr">
              <a:defRPr lang="en-US">
                <a:solidFill>
                  <a:srgbClr val="FFFFFF"/>
                </a:solidFill>
              </a:defRPr>
            </a:lvl1pPr>
          </a:lstStyle>
          <a:p>
            <a:pPr>
              <a:defRPr/>
            </a:pPr>
            <a:r>
              <a:rPr lang="ru-RU"/>
              <a:t>Образец заголовка</a:t>
            </a:r>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PhAnim="0" type="vertTx" preserve="1" userDrawn="1">
  <p:cSld name="Заголовок и вертикальный текст">
    <p:spTree>
      <p:nvGrpSpPr>
        <p:cNvPr id="1" name=""/>
        <p:cNvGrpSpPr/>
        <p:nvPr/>
      </p:nvGrpSpPr>
      <p:grpSpPr bwMode="auto">
        <a:xfrm>
          <a:off x="0" y="0"/>
          <a:ext cx="0" cy="0"/>
          <a:chOff x="0" y="0"/>
          <a:chExt cx="0" cy="0"/>
        </a:xfrm>
      </p:grpSpPr>
      <p:sp>
        <p:nvSpPr>
          <p:cNvPr id="2" name="Заголовок 1"/>
          <p:cNvSpPr>
            <a:spLocks noGrp="1"/>
          </p:cNvSpPr>
          <p:nvPr>
            <p:ph type="title"/>
          </p:nvPr>
        </p:nvSpPr>
        <p:spPr bwMode="auto"/>
        <p:txBody>
          <a:bodyPr/>
          <a:lstStyle/>
          <a:p>
            <a:pPr>
              <a:defRPr/>
            </a:pPr>
            <a:r>
              <a:rPr lang="ru-RU"/>
              <a:t>Образец заголовка</a:t>
            </a:r>
            <a:endParaRPr lang="en-US"/>
          </a:p>
        </p:txBody>
      </p:sp>
      <p:sp>
        <p:nvSpPr>
          <p:cNvPr id="3" name="Вертикальный текст 2"/>
          <p:cNvSpPr>
            <a:spLocks noGrp="1"/>
          </p:cNvSpPr>
          <p:nvPr>
            <p:ph type="body" orient="vert" idx="1"/>
          </p:nvPr>
        </p:nvSpPr>
        <p:spPr bwMode="auto"/>
        <p:txBody>
          <a:bodyPr vert="eaVert"/>
          <a:lstStyle/>
          <a:p>
            <a:pPr lvl="0">
              <a:defRPr/>
            </a:pPr>
            <a:r>
              <a:rPr lang="ru-RU"/>
              <a:t>Образец текста</a:t>
            </a:r>
            <a:endParaRPr/>
          </a:p>
          <a:p>
            <a:pPr lvl="1">
              <a:defRPr/>
            </a:pPr>
            <a:r>
              <a:rPr lang="ru-RU"/>
              <a:t>Второй уровень</a:t>
            </a:r>
            <a:endParaRPr/>
          </a:p>
          <a:p>
            <a:pPr lvl="2">
              <a:defRPr/>
            </a:pPr>
            <a:r>
              <a:rPr lang="ru-RU"/>
              <a:t>Третий уровень</a:t>
            </a:r>
            <a:endParaRPr/>
          </a:p>
          <a:p>
            <a:pPr lvl="3">
              <a:defRPr/>
            </a:pPr>
            <a:r>
              <a:rPr lang="ru-RU"/>
              <a:t>Четвертый уровень</a:t>
            </a:r>
            <a:endParaRPr/>
          </a:p>
          <a:p>
            <a:pPr lvl="4">
              <a:defRPr/>
            </a:pPr>
            <a:r>
              <a:rPr lang="ru-RU"/>
              <a:t>Пятый уровень</a:t>
            </a:r>
            <a:endParaRPr lang="en-US"/>
          </a:p>
        </p:txBody>
      </p:sp>
      <p:sp>
        <p:nvSpPr>
          <p:cNvPr id="4" name="Дата 3"/>
          <p:cNvSpPr>
            <a:spLocks noGrp="1"/>
          </p:cNvSpPr>
          <p:nvPr>
            <p:ph type="dt" sz="half" idx="10"/>
          </p:nvPr>
        </p:nvSpPr>
        <p:spPr bwMode="auto"/>
        <p:txBody>
          <a:bodyPr/>
          <a:lstStyle/>
          <a:p>
            <a:pPr>
              <a:defRPr/>
            </a:pPr>
            <a:fld id="{5B106E36-FD25-4E2D-B0AA-010F637433A0}" type="datetimeFigureOut">
              <a:rPr lang="ru-RU"/>
              <a:pPr>
                <a:defRPr/>
              </a:pPr>
              <a:t>01.04.2026</a:t>
            </a:fld>
            <a:endParaRPr lang="ru-RU"/>
          </a:p>
        </p:txBody>
      </p:sp>
      <p:sp>
        <p:nvSpPr>
          <p:cNvPr id="5" name="Нижний колонтитул 4"/>
          <p:cNvSpPr>
            <a:spLocks noGrp="1"/>
          </p:cNvSpPr>
          <p:nvPr>
            <p:ph type="ftr" sz="quarter" idx="11"/>
          </p:nvPr>
        </p:nvSpPr>
        <p:spPr bwMode="auto"/>
        <p:txBody>
          <a:bodyPr/>
          <a:lstStyle/>
          <a:p>
            <a:pPr>
              <a:defRPr/>
            </a:pPr>
            <a:endParaRPr lang="ru-RU"/>
          </a:p>
        </p:txBody>
      </p:sp>
      <p:sp>
        <p:nvSpPr>
          <p:cNvPr id="6" name="Номер слайда 5"/>
          <p:cNvSpPr>
            <a:spLocks noGrp="1"/>
          </p:cNvSpPr>
          <p:nvPr>
            <p:ph type="sldNum" sz="quarter" idx="12"/>
          </p:nvPr>
        </p:nvSpPr>
        <p:spPr bwMode="auto"/>
        <p:txBody>
          <a:bodyPr/>
          <a:lstStyle/>
          <a:p>
            <a:pPr>
              <a:defRPr/>
            </a:pPr>
            <a:fld id="{725C68B6-61C2-468F-89AB-4B9F7531AA68}" type="slidenum">
              <a:rPr lang="ru-RU"/>
              <a:pPr>
                <a:defRPr/>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PhAnim="0" type="vertTitleAndTx" preserve="1" userDrawn="1">
  <p:cSld name="Вертикальный заголовок и текст">
    <p:spTree>
      <p:nvGrpSpPr>
        <p:cNvPr id="1" name=""/>
        <p:cNvGrpSpPr/>
        <p:nvPr/>
      </p:nvGrpSpPr>
      <p:grpSpPr bwMode="auto">
        <a:xfrm>
          <a:off x="0" y="0"/>
          <a:ext cx="0" cy="0"/>
          <a:chOff x="0" y="0"/>
          <a:chExt cx="0" cy="0"/>
        </a:xfrm>
      </p:grpSpPr>
      <p:sp>
        <p:nvSpPr>
          <p:cNvPr id="2" name="Вертикальный заголовок 1"/>
          <p:cNvSpPr>
            <a:spLocks noGrp="1"/>
          </p:cNvSpPr>
          <p:nvPr>
            <p:ph type="title" orient="vert"/>
          </p:nvPr>
        </p:nvSpPr>
        <p:spPr bwMode="auto">
          <a:xfrm>
            <a:off x="6629400" y="274641"/>
            <a:ext cx="2011680" cy="5851525"/>
          </a:xfrm>
        </p:spPr>
        <p:txBody>
          <a:bodyPr vert="eaVert"/>
          <a:lstStyle/>
          <a:p>
            <a:pPr>
              <a:defRPr/>
            </a:pPr>
            <a:r>
              <a:rPr lang="ru-RU"/>
              <a:t>Образец заголовка</a:t>
            </a:r>
            <a:endParaRPr lang="en-US"/>
          </a:p>
        </p:txBody>
      </p:sp>
      <p:sp>
        <p:nvSpPr>
          <p:cNvPr id="3" name="Вертикальный текст 2"/>
          <p:cNvSpPr>
            <a:spLocks noGrp="1"/>
          </p:cNvSpPr>
          <p:nvPr>
            <p:ph type="body" orient="vert" idx="1"/>
          </p:nvPr>
        </p:nvSpPr>
        <p:spPr bwMode="auto">
          <a:xfrm>
            <a:off x="914400" y="274640"/>
            <a:ext cx="5562600" cy="5851525"/>
          </a:xfrm>
        </p:spPr>
        <p:txBody>
          <a:bodyPr vert="eaVert"/>
          <a:lstStyle/>
          <a:p>
            <a:pPr lvl="0">
              <a:defRPr/>
            </a:pPr>
            <a:r>
              <a:rPr lang="ru-RU"/>
              <a:t>Образец текста</a:t>
            </a:r>
            <a:endParaRPr/>
          </a:p>
          <a:p>
            <a:pPr lvl="1">
              <a:defRPr/>
            </a:pPr>
            <a:r>
              <a:rPr lang="ru-RU"/>
              <a:t>Второй уровень</a:t>
            </a:r>
            <a:endParaRPr/>
          </a:p>
          <a:p>
            <a:pPr lvl="2">
              <a:defRPr/>
            </a:pPr>
            <a:r>
              <a:rPr lang="ru-RU"/>
              <a:t>Третий уровень</a:t>
            </a:r>
            <a:endParaRPr/>
          </a:p>
          <a:p>
            <a:pPr lvl="3">
              <a:defRPr/>
            </a:pPr>
            <a:r>
              <a:rPr lang="ru-RU"/>
              <a:t>Четвертый уровень</a:t>
            </a:r>
            <a:endParaRPr/>
          </a:p>
          <a:p>
            <a:pPr lvl="4">
              <a:defRPr/>
            </a:pPr>
            <a:r>
              <a:rPr lang="ru-RU"/>
              <a:t>Пятый уровень</a:t>
            </a:r>
            <a:endParaRPr lang="en-US"/>
          </a:p>
        </p:txBody>
      </p:sp>
      <p:sp>
        <p:nvSpPr>
          <p:cNvPr id="4" name="Дата 3"/>
          <p:cNvSpPr>
            <a:spLocks noGrp="1"/>
          </p:cNvSpPr>
          <p:nvPr>
            <p:ph type="dt" sz="half" idx="10"/>
          </p:nvPr>
        </p:nvSpPr>
        <p:spPr bwMode="auto"/>
        <p:txBody>
          <a:bodyPr/>
          <a:lstStyle/>
          <a:p>
            <a:pPr>
              <a:defRPr/>
            </a:pPr>
            <a:fld id="{5B106E36-FD25-4E2D-B0AA-010F637433A0}" type="datetimeFigureOut">
              <a:rPr lang="ru-RU"/>
              <a:pPr>
                <a:defRPr/>
              </a:pPr>
              <a:t>01.04.2026</a:t>
            </a:fld>
            <a:endParaRPr lang="ru-RU"/>
          </a:p>
        </p:txBody>
      </p:sp>
      <p:sp>
        <p:nvSpPr>
          <p:cNvPr id="5" name="Нижний колонтитул 4"/>
          <p:cNvSpPr>
            <a:spLocks noGrp="1"/>
          </p:cNvSpPr>
          <p:nvPr>
            <p:ph type="ftr" sz="quarter" idx="11"/>
          </p:nvPr>
        </p:nvSpPr>
        <p:spPr bwMode="auto"/>
        <p:txBody>
          <a:bodyPr/>
          <a:lstStyle/>
          <a:p>
            <a:pPr>
              <a:defRPr/>
            </a:pPr>
            <a:endParaRPr lang="ru-RU"/>
          </a:p>
        </p:txBody>
      </p:sp>
      <p:sp>
        <p:nvSpPr>
          <p:cNvPr id="6" name="Номер слайда 5"/>
          <p:cNvSpPr>
            <a:spLocks noGrp="1"/>
          </p:cNvSpPr>
          <p:nvPr>
            <p:ph type="sldNum" sz="quarter" idx="12"/>
          </p:nvPr>
        </p:nvSpPr>
        <p:spPr bwMode="auto"/>
        <p:txBody>
          <a:bodyPr/>
          <a:lstStyle/>
          <a:p>
            <a:pPr>
              <a:defRPr/>
            </a:pPr>
            <a:fld id="{725C68B6-61C2-468F-89AB-4B9F7531AA68}" type="slidenum">
              <a:rPr lang="ru-RU"/>
              <a:pPr>
                <a:defRPr/>
              </a:pPr>
              <a:t>‹#›</a:t>
            </a:fld>
            <a:endParaRPr lang="ru-RU"/>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PhAnim="0" type="title" preserve="1" userDrawn="1">
  <p:cSld name="1_Титульный слайд">
    <p:spTree>
      <p:nvGrpSpPr>
        <p:cNvPr id="1" name=""/>
        <p:cNvGrpSpPr/>
        <p:nvPr/>
      </p:nvGrpSpPr>
      <p:grpSpPr bwMode="auto">
        <a:xfrm>
          <a:off x="0" y="0"/>
          <a:ext cx="0" cy="0"/>
          <a:chOff x="0" y="0"/>
          <a:chExt cx="0" cy="0"/>
        </a:xfrm>
      </p:grpSpPr>
      <p:sp>
        <p:nvSpPr>
          <p:cNvPr id="2" name="Заголовок 1"/>
          <p:cNvSpPr>
            <a:spLocks noGrp="1"/>
          </p:cNvSpPr>
          <p:nvPr>
            <p:ph type="ctrTitle"/>
          </p:nvPr>
        </p:nvSpPr>
        <p:spPr bwMode="auto">
          <a:xfrm>
            <a:off x="685800" y="2130425"/>
            <a:ext cx="7772400" cy="1470025"/>
          </a:xfrm>
        </p:spPr>
        <p:txBody>
          <a:bodyPr/>
          <a:lstStyle/>
          <a:p>
            <a:pPr>
              <a:defRPr/>
            </a:pPr>
            <a:r>
              <a:rPr lang="ru-RU"/>
              <a:t>Образец заголовка</a:t>
            </a:r>
            <a:endParaRPr/>
          </a:p>
        </p:txBody>
      </p:sp>
      <p:sp>
        <p:nvSpPr>
          <p:cNvPr id="3" name="Подзаголовок 2"/>
          <p:cNvSpPr>
            <a:spLocks noGrp="1"/>
          </p:cNvSpPr>
          <p:nvPr>
            <p:ph type="subTitle" idx="1"/>
          </p:nvPr>
        </p:nvSpPr>
        <p:spPr bwMode="auto">
          <a:xfrm>
            <a:off x="1371600" y="3886200"/>
            <a:ext cx="6400800" cy="1752599"/>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a:defRPr/>
            </a:pPr>
            <a:r>
              <a:rPr lang="ru-RU"/>
              <a:t>Образец подзаголовка</a:t>
            </a:r>
            <a:endParaRPr/>
          </a:p>
        </p:txBody>
      </p:sp>
      <p:sp>
        <p:nvSpPr>
          <p:cNvPr id="4" name="Дата 3"/>
          <p:cNvSpPr>
            <a:spLocks noGrp="1"/>
          </p:cNvSpPr>
          <p:nvPr>
            <p:ph type="dt" sz="half" idx="10"/>
          </p:nvPr>
        </p:nvSpPr>
        <p:spPr bwMode="auto"/>
        <p:txBody>
          <a:bodyPr/>
          <a:lstStyle/>
          <a:p>
            <a:pPr>
              <a:defRPr/>
            </a:pPr>
            <a:fld id="{5B106E36-FD25-4E2D-B0AA-010F637433A0}" type="datetimeFigureOut">
              <a:rPr lang="ru-RU"/>
              <a:pPr>
                <a:defRPr/>
              </a:pPr>
              <a:t>01.04.2026</a:t>
            </a:fld>
            <a:endParaRPr lang="ru-RU"/>
          </a:p>
        </p:txBody>
      </p:sp>
      <p:sp>
        <p:nvSpPr>
          <p:cNvPr id="5" name="Нижний колонтитул 4"/>
          <p:cNvSpPr>
            <a:spLocks noGrp="1"/>
          </p:cNvSpPr>
          <p:nvPr>
            <p:ph type="ftr" sz="quarter" idx="11"/>
          </p:nvPr>
        </p:nvSpPr>
        <p:spPr bwMode="auto"/>
        <p:txBody>
          <a:bodyPr/>
          <a:lstStyle/>
          <a:p>
            <a:pPr>
              <a:defRPr/>
            </a:pPr>
            <a:endParaRPr lang="ru-RU"/>
          </a:p>
        </p:txBody>
      </p:sp>
      <p:sp>
        <p:nvSpPr>
          <p:cNvPr id="6" name="Номер слайда 5"/>
          <p:cNvSpPr>
            <a:spLocks noGrp="1"/>
          </p:cNvSpPr>
          <p:nvPr>
            <p:ph type="sldNum" sz="quarter" idx="12"/>
          </p:nvPr>
        </p:nvSpPr>
        <p:spPr bwMode="auto"/>
        <p:txBody>
          <a:bodyPr/>
          <a:lstStyle/>
          <a:p>
            <a:pPr>
              <a:defRPr/>
            </a:pPr>
            <a:fld id="{725C68B6-61C2-468F-89AB-4B9F7531AA68}" type="slidenum">
              <a:rPr lang="ru-RU"/>
              <a:pPr>
                <a:defRPr/>
              </a:pPr>
              <a:t>‹#›</a:t>
            </a:fld>
            <a:endParaRPr lang="ru-RU"/>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PhAnim="0" type="obj" preserve="1" userDrawn="1">
  <p:cSld name="1_Заголовок и объект">
    <p:spTree>
      <p:nvGrpSpPr>
        <p:cNvPr id="1" name=""/>
        <p:cNvGrpSpPr/>
        <p:nvPr/>
      </p:nvGrpSpPr>
      <p:grpSpPr bwMode="auto">
        <a:xfrm>
          <a:off x="0" y="0"/>
          <a:ext cx="0" cy="0"/>
          <a:chOff x="0" y="0"/>
          <a:chExt cx="0" cy="0"/>
        </a:xfrm>
      </p:grpSpPr>
      <p:sp>
        <p:nvSpPr>
          <p:cNvPr id="2" name="Заголовок 1"/>
          <p:cNvSpPr>
            <a:spLocks noGrp="1"/>
          </p:cNvSpPr>
          <p:nvPr>
            <p:ph type="title"/>
          </p:nvPr>
        </p:nvSpPr>
        <p:spPr bwMode="auto"/>
        <p:txBody>
          <a:bodyPr/>
          <a:lstStyle/>
          <a:p>
            <a:pPr>
              <a:defRPr/>
            </a:pPr>
            <a:r>
              <a:rPr lang="ru-RU"/>
              <a:t>Образец заголовка</a:t>
            </a:r>
            <a:endParaRPr/>
          </a:p>
        </p:txBody>
      </p:sp>
      <p:sp>
        <p:nvSpPr>
          <p:cNvPr id="3" name="Содержимое 2"/>
          <p:cNvSpPr>
            <a:spLocks noGrp="1"/>
          </p:cNvSpPr>
          <p:nvPr>
            <p:ph idx="1"/>
          </p:nvPr>
        </p:nvSpPr>
        <p:spPr bwMode="auto"/>
        <p:txBody>
          <a:bodyPr/>
          <a:lstStyle/>
          <a:p>
            <a:pPr lvl="0">
              <a:defRPr/>
            </a:pPr>
            <a:r>
              <a:rPr lang="ru-RU"/>
              <a:t>Образец текста</a:t>
            </a:r>
            <a:endParaRPr/>
          </a:p>
          <a:p>
            <a:pPr lvl="1">
              <a:defRPr/>
            </a:pPr>
            <a:r>
              <a:rPr lang="ru-RU"/>
              <a:t>Второй уровень</a:t>
            </a:r>
            <a:endParaRPr/>
          </a:p>
          <a:p>
            <a:pPr lvl="2">
              <a:defRPr/>
            </a:pPr>
            <a:r>
              <a:rPr lang="ru-RU"/>
              <a:t>Третий уровень</a:t>
            </a:r>
            <a:endParaRPr/>
          </a:p>
          <a:p>
            <a:pPr lvl="3">
              <a:defRPr/>
            </a:pPr>
            <a:r>
              <a:rPr lang="ru-RU"/>
              <a:t>Четвертый уровень</a:t>
            </a:r>
            <a:endParaRPr/>
          </a:p>
          <a:p>
            <a:pPr lvl="4">
              <a:defRPr/>
            </a:pPr>
            <a:r>
              <a:rPr lang="ru-RU"/>
              <a:t>Пятый уровень</a:t>
            </a:r>
            <a:endParaRPr/>
          </a:p>
        </p:txBody>
      </p:sp>
      <p:sp>
        <p:nvSpPr>
          <p:cNvPr id="4" name="Дата 3"/>
          <p:cNvSpPr>
            <a:spLocks noGrp="1"/>
          </p:cNvSpPr>
          <p:nvPr>
            <p:ph type="dt" sz="half" idx="10"/>
          </p:nvPr>
        </p:nvSpPr>
        <p:spPr bwMode="auto"/>
        <p:txBody>
          <a:bodyPr/>
          <a:lstStyle/>
          <a:p>
            <a:pPr>
              <a:defRPr/>
            </a:pPr>
            <a:fld id="{5B106E36-FD25-4E2D-B0AA-010F637433A0}" type="datetimeFigureOut">
              <a:rPr lang="ru-RU"/>
              <a:pPr>
                <a:defRPr/>
              </a:pPr>
              <a:t>01.04.2026</a:t>
            </a:fld>
            <a:endParaRPr lang="ru-RU"/>
          </a:p>
        </p:txBody>
      </p:sp>
      <p:sp>
        <p:nvSpPr>
          <p:cNvPr id="5" name="Нижний колонтитул 4"/>
          <p:cNvSpPr>
            <a:spLocks noGrp="1"/>
          </p:cNvSpPr>
          <p:nvPr>
            <p:ph type="ftr" sz="quarter" idx="11"/>
          </p:nvPr>
        </p:nvSpPr>
        <p:spPr bwMode="auto"/>
        <p:txBody>
          <a:bodyPr/>
          <a:lstStyle/>
          <a:p>
            <a:pPr>
              <a:defRPr/>
            </a:pPr>
            <a:endParaRPr lang="ru-RU"/>
          </a:p>
        </p:txBody>
      </p:sp>
      <p:sp>
        <p:nvSpPr>
          <p:cNvPr id="6" name="Номер слайда 5"/>
          <p:cNvSpPr>
            <a:spLocks noGrp="1"/>
          </p:cNvSpPr>
          <p:nvPr>
            <p:ph type="sldNum" sz="quarter" idx="12"/>
          </p:nvPr>
        </p:nvSpPr>
        <p:spPr bwMode="auto"/>
        <p:txBody>
          <a:bodyPr/>
          <a:lstStyle/>
          <a:p>
            <a:pPr>
              <a:defRPr/>
            </a:pPr>
            <a:fld id="{725C68B6-61C2-468F-89AB-4B9F7531AA68}" type="slidenum">
              <a:rPr lang="ru-RU"/>
              <a:pPr>
                <a:defRPr/>
              </a:pPr>
              <a:t>‹#›</a:t>
            </a:fld>
            <a:endParaRPr lang="ru-RU"/>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PhAnim="0" type="secHead" preserve="1" userDrawn="1">
  <p:cSld name="1_Заголовок раздела">
    <p:spTree>
      <p:nvGrpSpPr>
        <p:cNvPr id="1" name=""/>
        <p:cNvGrpSpPr/>
        <p:nvPr/>
      </p:nvGrpSpPr>
      <p:grpSpPr bwMode="auto">
        <a:xfrm>
          <a:off x="0" y="0"/>
          <a:ext cx="0" cy="0"/>
          <a:chOff x="0" y="0"/>
          <a:chExt cx="0" cy="0"/>
        </a:xfrm>
      </p:grpSpPr>
      <p:sp>
        <p:nvSpPr>
          <p:cNvPr id="2" name="Заголовок 1"/>
          <p:cNvSpPr>
            <a:spLocks noGrp="1"/>
          </p:cNvSpPr>
          <p:nvPr>
            <p:ph type="title"/>
          </p:nvPr>
        </p:nvSpPr>
        <p:spPr bwMode="auto">
          <a:xfrm>
            <a:off x="722313" y="4406900"/>
            <a:ext cx="7772400" cy="1362075"/>
          </a:xfrm>
        </p:spPr>
        <p:txBody>
          <a:bodyPr anchor="t"/>
          <a:lstStyle>
            <a:lvl1pPr algn="l">
              <a:defRPr sz="4000" b="1" cap="all"/>
            </a:lvl1pPr>
          </a:lstStyle>
          <a:p>
            <a:pPr>
              <a:defRPr/>
            </a:pPr>
            <a:r>
              <a:rPr lang="ru-RU"/>
              <a:t>Образец заголовка</a:t>
            </a:r>
            <a:endParaRPr/>
          </a:p>
        </p:txBody>
      </p:sp>
      <p:sp>
        <p:nvSpPr>
          <p:cNvPr id="3" name="Текст 2"/>
          <p:cNvSpPr>
            <a:spLocks noGrp="1"/>
          </p:cNvSpPr>
          <p:nvPr>
            <p:ph type="body" idx="1"/>
          </p:nvPr>
        </p:nvSpPr>
        <p:spPr bwMode="auto">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defRPr/>
            </a:pPr>
            <a:r>
              <a:rPr lang="ru-RU"/>
              <a:t>Образец текста</a:t>
            </a:r>
            <a:endParaRPr/>
          </a:p>
        </p:txBody>
      </p:sp>
      <p:sp>
        <p:nvSpPr>
          <p:cNvPr id="4" name="Дата 3"/>
          <p:cNvSpPr>
            <a:spLocks noGrp="1"/>
          </p:cNvSpPr>
          <p:nvPr>
            <p:ph type="dt" sz="half" idx="10"/>
          </p:nvPr>
        </p:nvSpPr>
        <p:spPr bwMode="auto"/>
        <p:txBody>
          <a:bodyPr/>
          <a:lstStyle/>
          <a:p>
            <a:pPr>
              <a:defRPr/>
            </a:pPr>
            <a:fld id="{5B106E36-FD25-4E2D-B0AA-010F637433A0}" type="datetimeFigureOut">
              <a:rPr lang="ru-RU"/>
              <a:pPr>
                <a:defRPr/>
              </a:pPr>
              <a:t>01.04.2026</a:t>
            </a:fld>
            <a:endParaRPr lang="ru-RU"/>
          </a:p>
        </p:txBody>
      </p:sp>
      <p:sp>
        <p:nvSpPr>
          <p:cNvPr id="5" name="Нижний колонтитул 4"/>
          <p:cNvSpPr>
            <a:spLocks noGrp="1"/>
          </p:cNvSpPr>
          <p:nvPr>
            <p:ph type="ftr" sz="quarter" idx="11"/>
          </p:nvPr>
        </p:nvSpPr>
        <p:spPr bwMode="auto"/>
        <p:txBody>
          <a:bodyPr/>
          <a:lstStyle/>
          <a:p>
            <a:pPr>
              <a:defRPr/>
            </a:pPr>
            <a:endParaRPr lang="ru-RU"/>
          </a:p>
        </p:txBody>
      </p:sp>
      <p:sp>
        <p:nvSpPr>
          <p:cNvPr id="6" name="Номер слайда 5"/>
          <p:cNvSpPr>
            <a:spLocks noGrp="1"/>
          </p:cNvSpPr>
          <p:nvPr>
            <p:ph type="sldNum" sz="quarter" idx="12"/>
          </p:nvPr>
        </p:nvSpPr>
        <p:spPr bwMode="auto"/>
        <p:txBody>
          <a:bodyPr/>
          <a:lstStyle/>
          <a:p>
            <a:pPr>
              <a:defRPr/>
            </a:pPr>
            <a:fld id="{725C68B6-61C2-468F-89AB-4B9F7531AA68}" type="slidenum">
              <a:rPr lang="ru-RU"/>
              <a:pPr>
                <a:defRPr/>
              </a:pPr>
              <a:t>‹#›</a:t>
            </a:fld>
            <a:endParaRPr lang="ru-RU"/>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PhAnim="0" type="twoObj" preserve="1" userDrawn="1">
  <p:cSld name="1_Два объекта">
    <p:spTree>
      <p:nvGrpSpPr>
        <p:cNvPr id="1" name=""/>
        <p:cNvGrpSpPr/>
        <p:nvPr/>
      </p:nvGrpSpPr>
      <p:grpSpPr bwMode="auto">
        <a:xfrm>
          <a:off x="0" y="0"/>
          <a:ext cx="0" cy="0"/>
          <a:chOff x="0" y="0"/>
          <a:chExt cx="0" cy="0"/>
        </a:xfrm>
      </p:grpSpPr>
      <p:sp>
        <p:nvSpPr>
          <p:cNvPr id="2" name="Заголовок 1"/>
          <p:cNvSpPr>
            <a:spLocks noGrp="1"/>
          </p:cNvSpPr>
          <p:nvPr>
            <p:ph type="title"/>
          </p:nvPr>
        </p:nvSpPr>
        <p:spPr bwMode="auto"/>
        <p:txBody>
          <a:bodyPr/>
          <a:lstStyle/>
          <a:p>
            <a:pPr>
              <a:defRPr/>
            </a:pPr>
            <a:r>
              <a:rPr lang="ru-RU"/>
              <a:t>Образец заголовка</a:t>
            </a:r>
            <a:endParaRPr/>
          </a:p>
        </p:txBody>
      </p:sp>
      <p:sp>
        <p:nvSpPr>
          <p:cNvPr id="3" name="Содержимое 2"/>
          <p:cNvSpPr>
            <a:spLocks noGrp="1"/>
          </p:cNvSpPr>
          <p:nvPr>
            <p:ph sz="half" idx="1"/>
          </p:nvPr>
        </p:nvSpPr>
        <p:spPr bwMode="auto">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defRPr/>
            </a:pPr>
            <a:r>
              <a:rPr lang="ru-RU"/>
              <a:t>Образец текста</a:t>
            </a:r>
            <a:endParaRPr/>
          </a:p>
          <a:p>
            <a:pPr lvl="1">
              <a:defRPr/>
            </a:pPr>
            <a:r>
              <a:rPr lang="ru-RU"/>
              <a:t>Второй уровень</a:t>
            </a:r>
            <a:endParaRPr/>
          </a:p>
          <a:p>
            <a:pPr lvl="2">
              <a:defRPr/>
            </a:pPr>
            <a:r>
              <a:rPr lang="ru-RU"/>
              <a:t>Третий уровень</a:t>
            </a:r>
            <a:endParaRPr/>
          </a:p>
          <a:p>
            <a:pPr lvl="3">
              <a:defRPr/>
            </a:pPr>
            <a:r>
              <a:rPr lang="ru-RU"/>
              <a:t>Четвертый уровень</a:t>
            </a:r>
            <a:endParaRPr/>
          </a:p>
          <a:p>
            <a:pPr lvl="4">
              <a:defRPr/>
            </a:pPr>
            <a:r>
              <a:rPr lang="ru-RU"/>
              <a:t>Пятый уровень</a:t>
            </a:r>
            <a:endParaRPr/>
          </a:p>
        </p:txBody>
      </p:sp>
      <p:sp>
        <p:nvSpPr>
          <p:cNvPr id="4" name="Содержимое 3"/>
          <p:cNvSpPr>
            <a:spLocks noGrp="1"/>
          </p:cNvSpPr>
          <p:nvPr>
            <p:ph sz="half" idx="2"/>
          </p:nvPr>
        </p:nvSpPr>
        <p:spPr bwMode="auto">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defRPr/>
            </a:pPr>
            <a:r>
              <a:rPr lang="ru-RU"/>
              <a:t>Образец текста</a:t>
            </a:r>
            <a:endParaRPr/>
          </a:p>
          <a:p>
            <a:pPr lvl="1">
              <a:defRPr/>
            </a:pPr>
            <a:r>
              <a:rPr lang="ru-RU"/>
              <a:t>Второй уровень</a:t>
            </a:r>
            <a:endParaRPr/>
          </a:p>
          <a:p>
            <a:pPr lvl="2">
              <a:defRPr/>
            </a:pPr>
            <a:r>
              <a:rPr lang="ru-RU"/>
              <a:t>Третий уровень</a:t>
            </a:r>
            <a:endParaRPr/>
          </a:p>
          <a:p>
            <a:pPr lvl="3">
              <a:defRPr/>
            </a:pPr>
            <a:r>
              <a:rPr lang="ru-RU"/>
              <a:t>Четвертый уровень</a:t>
            </a:r>
            <a:endParaRPr/>
          </a:p>
          <a:p>
            <a:pPr lvl="4">
              <a:defRPr/>
            </a:pPr>
            <a:r>
              <a:rPr lang="ru-RU"/>
              <a:t>Пятый уровень</a:t>
            </a:r>
            <a:endParaRPr/>
          </a:p>
        </p:txBody>
      </p:sp>
      <p:sp>
        <p:nvSpPr>
          <p:cNvPr id="5" name="Дата 4"/>
          <p:cNvSpPr>
            <a:spLocks noGrp="1"/>
          </p:cNvSpPr>
          <p:nvPr>
            <p:ph type="dt" sz="half" idx="10"/>
          </p:nvPr>
        </p:nvSpPr>
        <p:spPr bwMode="auto"/>
        <p:txBody>
          <a:bodyPr/>
          <a:lstStyle/>
          <a:p>
            <a:pPr>
              <a:defRPr/>
            </a:pPr>
            <a:fld id="{5B106E36-FD25-4E2D-B0AA-010F637433A0}" type="datetimeFigureOut">
              <a:rPr lang="ru-RU"/>
              <a:pPr>
                <a:defRPr/>
              </a:pPr>
              <a:t>01.04.2026</a:t>
            </a:fld>
            <a:endParaRPr lang="ru-RU"/>
          </a:p>
        </p:txBody>
      </p:sp>
      <p:sp>
        <p:nvSpPr>
          <p:cNvPr id="6" name="Нижний колонтитул 5"/>
          <p:cNvSpPr>
            <a:spLocks noGrp="1"/>
          </p:cNvSpPr>
          <p:nvPr>
            <p:ph type="ftr" sz="quarter" idx="11"/>
          </p:nvPr>
        </p:nvSpPr>
        <p:spPr bwMode="auto"/>
        <p:txBody>
          <a:bodyPr/>
          <a:lstStyle/>
          <a:p>
            <a:pPr>
              <a:defRPr/>
            </a:pPr>
            <a:endParaRPr lang="ru-RU"/>
          </a:p>
        </p:txBody>
      </p:sp>
      <p:sp>
        <p:nvSpPr>
          <p:cNvPr id="7" name="Номер слайда 6"/>
          <p:cNvSpPr>
            <a:spLocks noGrp="1"/>
          </p:cNvSpPr>
          <p:nvPr>
            <p:ph type="sldNum" sz="quarter" idx="12"/>
          </p:nvPr>
        </p:nvSpPr>
        <p:spPr bwMode="auto"/>
        <p:txBody>
          <a:bodyPr/>
          <a:lstStyle/>
          <a:p>
            <a:pPr>
              <a:defRPr/>
            </a:pPr>
            <a:fld id="{725C68B6-61C2-468F-89AB-4B9F7531AA68}" type="slidenum">
              <a:rPr lang="ru-RU"/>
              <a:pPr>
                <a:defRPr/>
              </a:pPr>
              <a:t>‹#›</a:t>
            </a:fld>
            <a:endParaRPr lang="ru-RU"/>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PhAnim="0" type="twoTxTwoObj" preserve="1" userDrawn="1">
  <p:cSld name="1_Сравнение">
    <p:spTree>
      <p:nvGrpSpPr>
        <p:cNvPr id="1" name=""/>
        <p:cNvGrpSpPr/>
        <p:nvPr/>
      </p:nvGrpSpPr>
      <p:grpSpPr bwMode="auto">
        <a:xfrm>
          <a:off x="0" y="0"/>
          <a:ext cx="0" cy="0"/>
          <a:chOff x="0" y="0"/>
          <a:chExt cx="0" cy="0"/>
        </a:xfrm>
      </p:grpSpPr>
      <p:sp>
        <p:nvSpPr>
          <p:cNvPr id="2" name="Заголовок 1"/>
          <p:cNvSpPr>
            <a:spLocks noGrp="1"/>
          </p:cNvSpPr>
          <p:nvPr>
            <p:ph type="title"/>
          </p:nvPr>
        </p:nvSpPr>
        <p:spPr bwMode="auto"/>
        <p:txBody>
          <a:bodyPr/>
          <a:lstStyle>
            <a:lvl1pPr>
              <a:defRPr/>
            </a:lvl1pPr>
          </a:lstStyle>
          <a:p>
            <a:pPr>
              <a:defRPr/>
            </a:pPr>
            <a:r>
              <a:rPr lang="ru-RU"/>
              <a:t>Образец заголовка</a:t>
            </a:r>
            <a:endParaRPr/>
          </a:p>
        </p:txBody>
      </p:sp>
      <p:sp>
        <p:nvSpPr>
          <p:cNvPr id="3" name="Текст 2"/>
          <p:cNvSpPr>
            <a:spLocks noGrp="1"/>
          </p:cNvSpPr>
          <p:nvPr>
            <p:ph type="body" idx="1"/>
          </p:nvPr>
        </p:nvSpPr>
        <p:spPr bwMode="auto">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defRPr/>
            </a:pPr>
            <a:r>
              <a:rPr lang="ru-RU"/>
              <a:t>Образец текста</a:t>
            </a:r>
            <a:endParaRPr/>
          </a:p>
        </p:txBody>
      </p:sp>
      <p:sp>
        <p:nvSpPr>
          <p:cNvPr id="4" name="Содержимое 3"/>
          <p:cNvSpPr>
            <a:spLocks noGrp="1"/>
          </p:cNvSpPr>
          <p:nvPr>
            <p:ph sz="half" idx="2"/>
          </p:nvPr>
        </p:nvSpPr>
        <p:spPr bwMode="auto">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defRPr/>
            </a:pPr>
            <a:r>
              <a:rPr lang="ru-RU"/>
              <a:t>Образец текста</a:t>
            </a:r>
            <a:endParaRPr/>
          </a:p>
          <a:p>
            <a:pPr lvl="1">
              <a:defRPr/>
            </a:pPr>
            <a:r>
              <a:rPr lang="ru-RU"/>
              <a:t>Второй уровень</a:t>
            </a:r>
            <a:endParaRPr/>
          </a:p>
          <a:p>
            <a:pPr lvl="2">
              <a:defRPr/>
            </a:pPr>
            <a:r>
              <a:rPr lang="ru-RU"/>
              <a:t>Третий уровень</a:t>
            </a:r>
            <a:endParaRPr/>
          </a:p>
          <a:p>
            <a:pPr lvl="3">
              <a:defRPr/>
            </a:pPr>
            <a:r>
              <a:rPr lang="ru-RU"/>
              <a:t>Четвертый уровень</a:t>
            </a:r>
            <a:endParaRPr/>
          </a:p>
          <a:p>
            <a:pPr lvl="4">
              <a:defRPr/>
            </a:pPr>
            <a:r>
              <a:rPr lang="ru-RU"/>
              <a:t>Пятый уровень</a:t>
            </a:r>
            <a:endParaRPr/>
          </a:p>
        </p:txBody>
      </p:sp>
      <p:sp>
        <p:nvSpPr>
          <p:cNvPr id="5" name="Текст 4"/>
          <p:cNvSpPr>
            <a:spLocks noGrp="1"/>
          </p:cNvSpPr>
          <p:nvPr>
            <p:ph type="body" sz="quarter" idx="3"/>
          </p:nvPr>
        </p:nvSpPr>
        <p:spPr bwMode="auto">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defRPr/>
            </a:pPr>
            <a:r>
              <a:rPr lang="ru-RU"/>
              <a:t>Образец текста</a:t>
            </a:r>
            <a:endParaRPr/>
          </a:p>
        </p:txBody>
      </p:sp>
      <p:sp>
        <p:nvSpPr>
          <p:cNvPr id="6" name="Содержимое 5"/>
          <p:cNvSpPr>
            <a:spLocks noGrp="1"/>
          </p:cNvSpPr>
          <p:nvPr>
            <p:ph sz="quarter" idx="4"/>
          </p:nvPr>
        </p:nvSpPr>
        <p:spPr bwMode="auto">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defRPr/>
            </a:pPr>
            <a:r>
              <a:rPr lang="ru-RU"/>
              <a:t>Образец текста</a:t>
            </a:r>
            <a:endParaRPr/>
          </a:p>
          <a:p>
            <a:pPr lvl="1">
              <a:defRPr/>
            </a:pPr>
            <a:r>
              <a:rPr lang="ru-RU"/>
              <a:t>Второй уровень</a:t>
            </a:r>
            <a:endParaRPr/>
          </a:p>
          <a:p>
            <a:pPr lvl="2">
              <a:defRPr/>
            </a:pPr>
            <a:r>
              <a:rPr lang="ru-RU"/>
              <a:t>Третий уровень</a:t>
            </a:r>
            <a:endParaRPr/>
          </a:p>
          <a:p>
            <a:pPr lvl="3">
              <a:defRPr/>
            </a:pPr>
            <a:r>
              <a:rPr lang="ru-RU"/>
              <a:t>Четвертый уровень</a:t>
            </a:r>
            <a:endParaRPr/>
          </a:p>
          <a:p>
            <a:pPr lvl="4">
              <a:defRPr/>
            </a:pPr>
            <a:r>
              <a:rPr lang="ru-RU"/>
              <a:t>Пятый уровень</a:t>
            </a:r>
            <a:endParaRPr/>
          </a:p>
        </p:txBody>
      </p:sp>
      <p:sp>
        <p:nvSpPr>
          <p:cNvPr id="7" name="Дата 6"/>
          <p:cNvSpPr>
            <a:spLocks noGrp="1"/>
          </p:cNvSpPr>
          <p:nvPr>
            <p:ph type="dt" sz="half" idx="10"/>
          </p:nvPr>
        </p:nvSpPr>
        <p:spPr bwMode="auto"/>
        <p:txBody>
          <a:bodyPr/>
          <a:lstStyle/>
          <a:p>
            <a:pPr>
              <a:defRPr/>
            </a:pPr>
            <a:fld id="{5B106E36-FD25-4E2D-B0AA-010F637433A0}" type="datetimeFigureOut">
              <a:rPr lang="ru-RU"/>
              <a:pPr>
                <a:defRPr/>
              </a:pPr>
              <a:t>01.04.2026</a:t>
            </a:fld>
            <a:endParaRPr lang="ru-RU"/>
          </a:p>
        </p:txBody>
      </p:sp>
      <p:sp>
        <p:nvSpPr>
          <p:cNvPr id="8" name="Нижний колонтитул 7"/>
          <p:cNvSpPr>
            <a:spLocks noGrp="1"/>
          </p:cNvSpPr>
          <p:nvPr>
            <p:ph type="ftr" sz="quarter" idx="11"/>
          </p:nvPr>
        </p:nvSpPr>
        <p:spPr bwMode="auto"/>
        <p:txBody>
          <a:bodyPr/>
          <a:lstStyle/>
          <a:p>
            <a:pPr>
              <a:defRPr/>
            </a:pPr>
            <a:endParaRPr lang="ru-RU"/>
          </a:p>
        </p:txBody>
      </p:sp>
      <p:sp>
        <p:nvSpPr>
          <p:cNvPr id="9" name="Номер слайда 8"/>
          <p:cNvSpPr>
            <a:spLocks noGrp="1"/>
          </p:cNvSpPr>
          <p:nvPr>
            <p:ph type="sldNum" sz="quarter" idx="12"/>
          </p:nvPr>
        </p:nvSpPr>
        <p:spPr bwMode="auto"/>
        <p:txBody>
          <a:bodyPr/>
          <a:lstStyle/>
          <a:p>
            <a:pPr>
              <a:defRPr/>
            </a:pPr>
            <a:fld id="{725C68B6-61C2-468F-89AB-4B9F7531AA68}" type="slidenum">
              <a:rPr lang="ru-RU"/>
              <a:pPr>
                <a:defRPr/>
              </a:pPr>
              <a:t>‹#›</a:t>
            </a:fld>
            <a:endParaRPr lang="ru-RU"/>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PhAnim="0" type="titleOnly" preserve="1" userDrawn="1">
  <p:cSld name="1_Только заголовок">
    <p:spTree>
      <p:nvGrpSpPr>
        <p:cNvPr id="1" name=""/>
        <p:cNvGrpSpPr/>
        <p:nvPr/>
      </p:nvGrpSpPr>
      <p:grpSpPr bwMode="auto">
        <a:xfrm>
          <a:off x="0" y="0"/>
          <a:ext cx="0" cy="0"/>
          <a:chOff x="0" y="0"/>
          <a:chExt cx="0" cy="0"/>
        </a:xfrm>
      </p:grpSpPr>
      <p:sp>
        <p:nvSpPr>
          <p:cNvPr id="2" name="Заголовок 1"/>
          <p:cNvSpPr>
            <a:spLocks noGrp="1"/>
          </p:cNvSpPr>
          <p:nvPr>
            <p:ph type="title"/>
          </p:nvPr>
        </p:nvSpPr>
        <p:spPr bwMode="auto"/>
        <p:txBody>
          <a:bodyPr/>
          <a:lstStyle/>
          <a:p>
            <a:pPr>
              <a:defRPr/>
            </a:pPr>
            <a:r>
              <a:rPr lang="ru-RU"/>
              <a:t>Образец заголовка</a:t>
            </a:r>
            <a:endParaRPr/>
          </a:p>
        </p:txBody>
      </p:sp>
      <p:sp>
        <p:nvSpPr>
          <p:cNvPr id="3" name="Дата 2"/>
          <p:cNvSpPr>
            <a:spLocks noGrp="1"/>
          </p:cNvSpPr>
          <p:nvPr>
            <p:ph type="dt" sz="half" idx="10"/>
          </p:nvPr>
        </p:nvSpPr>
        <p:spPr bwMode="auto"/>
        <p:txBody>
          <a:bodyPr/>
          <a:lstStyle/>
          <a:p>
            <a:pPr>
              <a:defRPr/>
            </a:pPr>
            <a:fld id="{5B106E36-FD25-4E2D-B0AA-010F637433A0}" type="datetimeFigureOut">
              <a:rPr lang="ru-RU"/>
              <a:pPr>
                <a:defRPr/>
              </a:pPr>
              <a:t>01.04.2026</a:t>
            </a:fld>
            <a:endParaRPr lang="ru-RU"/>
          </a:p>
        </p:txBody>
      </p:sp>
      <p:sp>
        <p:nvSpPr>
          <p:cNvPr id="4" name="Нижний колонтитул 3"/>
          <p:cNvSpPr>
            <a:spLocks noGrp="1"/>
          </p:cNvSpPr>
          <p:nvPr>
            <p:ph type="ftr" sz="quarter" idx="11"/>
          </p:nvPr>
        </p:nvSpPr>
        <p:spPr bwMode="auto"/>
        <p:txBody>
          <a:bodyPr/>
          <a:lstStyle/>
          <a:p>
            <a:pPr>
              <a:defRPr/>
            </a:pPr>
            <a:endParaRPr lang="ru-RU"/>
          </a:p>
        </p:txBody>
      </p:sp>
      <p:sp>
        <p:nvSpPr>
          <p:cNvPr id="5" name="Номер слайда 4"/>
          <p:cNvSpPr>
            <a:spLocks noGrp="1"/>
          </p:cNvSpPr>
          <p:nvPr>
            <p:ph type="sldNum" sz="quarter" idx="12"/>
          </p:nvPr>
        </p:nvSpPr>
        <p:spPr bwMode="auto"/>
        <p:txBody>
          <a:bodyPr/>
          <a:lstStyle/>
          <a:p>
            <a:pPr>
              <a:defRPr/>
            </a:pPr>
            <a:fld id="{725C68B6-61C2-468F-89AB-4B9F7531AA68}" type="slidenum">
              <a:rPr lang="ru-RU"/>
              <a:pPr>
                <a:defRPr/>
              </a:pPr>
              <a:t>‹#›</a:t>
            </a:fld>
            <a:endParaRPr lang="ru-RU"/>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PhAnim="0" type="blank" preserve="1" userDrawn="1">
  <p:cSld name="1_Пустой слайд">
    <p:spTree>
      <p:nvGrpSpPr>
        <p:cNvPr id="1" name=""/>
        <p:cNvGrpSpPr/>
        <p:nvPr/>
      </p:nvGrpSpPr>
      <p:grpSpPr bwMode="auto">
        <a:xfrm>
          <a:off x="0" y="0"/>
          <a:ext cx="0" cy="0"/>
          <a:chOff x="0" y="0"/>
          <a:chExt cx="0" cy="0"/>
        </a:xfrm>
      </p:grpSpPr>
      <p:sp>
        <p:nvSpPr>
          <p:cNvPr id="2" name="Дата 1"/>
          <p:cNvSpPr>
            <a:spLocks noGrp="1"/>
          </p:cNvSpPr>
          <p:nvPr>
            <p:ph type="dt" sz="half" idx="10"/>
          </p:nvPr>
        </p:nvSpPr>
        <p:spPr bwMode="auto"/>
        <p:txBody>
          <a:bodyPr/>
          <a:lstStyle/>
          <a:p>
            <a:pPr>
              <a:defRPr/>
            </a:pPr>
            <a:fld id="{5B106E36-FD25-4E2D-B0AA-010F637433A0}" type="datetimeFigureOut">
              <a:rPr lang="ru-RU"/>
              <a:pPr>
                <a:defRPr/>
              </a:pPr>
              <a:t>01.04.2026</a:t>
            </a:fld>
            <a:endParaRPr lang="ru-RU"/>
          </a:p>
        </p:txBody>
      </p:sp>
      <p:sp>
        <p:nvSpPr>
          <p:cNvPr id="3" name="Нижний колонтитул 2"/>
          <p:cNvSpPr>
            <a:spLocks noGrp="1"/>
          </p:cNvSpPr>
          <p:nvPr>
            <p:ph type="ftr" sz="quarter" idx="11"/>
          </p:nvPr>
        </p:nvSpPr>
        <p:spPr bwMode="auto"/>
        <p:txBody>
          <a:bodyPr/>
          <a:lstStyle/>
          <a:p>
            <a:pPr>
              <a:defRPr/>
            </a:pPr>
            <a:endParaRPr lang="ru-RU"/>
          </a:p>
        </p:txBody>
      </p:sp>
      <p:sp>
        <p:nvSpPr>
          <p:cNvPr id="4" name="Номер слайда 3"/>
          <p:cNvSpPr>
            <a:spLocks noGrp="1"/>
          </p:cNvSpPr>
          <p:nvPr>
            <p:ph type="sldNum" sz="quarter" idx="12"/>
          </p:nvPr>
        </p:nvSpPr>
        <p:spPr bwMode="auto"/>
        <p:txBody>
          <a:bodyPr/>
          <a:lstStyle/>
          <a:p>
            <a:pPr>
              <a:defRPr/>
            </a:pPr>
            <a:fld id="{725C68B6-61C2-468F-89AB-4B9F7531AA68}" type="slidenum">
              <a:rPr lang="ru-RU"/>
              <a:pPr>
                <a:defRPr/>
              </a:pPr>
              <a:t>‹#›</a:t>
            </a:fld>
            <a:endParaRPr lang="ru-RU"/>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PhAnim="0" type="objTx" preserve="1" userDrawn="1">
  <p:cSld name="1_Объект с подписью">
    <p:spTree>
      <p:nvGrpSpPr>
        <p:cNvPr id="1" name=""/>
        <p:cNvGrpSpPr/>
        <p:nvPr/>
      </p:nvGrpSpPr>
      <p:grpSpPr bwMode="auto">
        <a:xfrm>
          <a:off x="0" y="0"/>
          <a:ext cx="0" cy="0"/>
          <a:chOff x="0" y="0"/>
          <a:chExt cx="0" cy="0"/>
        </a:xfrm>
      </p:grpSpPr>
      <p:sp>
        <p:nvSpPr>
          <p:cNvPr id="2" name="Заголовок 1"/>
          <p:cNvSpPr>
            <a:spLocks noGrp="1"/>
          </p:cNvSpPr>
          <p:nvPr>
            <p:ph type="title"/>
          </p:nvPr>
        </p:nvSpPr>
        <p:spPr bwMode="auto">
          <a:xfrm>
            <a:off x="457200" y="273050"/>
            <a:ext cx="3008313" cy="1162050"/>
          </a:xfrm>
        </p:spPr>
        <p:txBody>
          <a:bodyPr anchor="b"/>
          <a:lstStyle>
            <a:lvl1pPr algn="l">
              <a:defRPr sz="2000" b="1"/>
            </a:lvl1pPr>
          </a:lstStyle>
          <a:p>
            <a:pPr>
              <a:defRPr/>
            </a:pPr>
            <a:r>
              <a:rPr lang="ru-RU"/>
              <a:t>Образец заголовка</a:t>
            </a:r>
            <a:endParaRPr/>
          </a:p>
        </p:txBody>
      </p:sp>
      <p:sp>
        <p:nvSpPr>
          <p:cNvPr id="3" name="Содержимое 2"/>
          <p:cNvSpPr>
            <a:spLocks noGrp="1"/>
          </p:cNvSpPr>
          <p:nvPr>
            <p:ph idx="1"/>
          </p:nvPr>
        </p:nvSpPr>
        <p:spPr bwMode="auto">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defRPr/>
            </a:pPr>
            <a:r>
              <a:rPr lang="ru-RU"/>
              <a:t>Образец текста</a:t>
            </a:r>
            <a:endParaRPr/>
          </a:p>
          <a:p>
            <a:pPr lvl="1">
              <a:defRPr/>
            </a:pPr>
            <a:r>
              <a:rPr lang="ru-RU"/>
              <a:t>Второй уровень</a:t>
            </a:r>
            <a:endParaRPr/>
          </a:p>
          <a:p>
            <a:pPr lvl="2">
              <a:defRPr/>
            </a:pPr>
            <a:r>
              <a:rPr lang="ru-RU"/>
              <a:t>Третий уровень</a:t>
            </a:r>
            <a:endParaRPr/>
          </a:p>
          <a:p>
            <a:pPr lvl="3">
              <a:defRPr/>
            </a:pPr>
            <a:r>
              <a:rPr lang="ru-RU"/>
              <a:t>Четвертый уровень</a:t>
            </a:r>
            <a:endParaRPr/>
          </a:p>
          <a:p>
            <a:pPr lvl="4">
              <a:defRPr/>
            </a:pPr>
            <a:r>
              <a:rPr lang="ru-RU"/>
              <a:t>Пятый уровень</a:t>
            </a:r>
            <a:endParaRPr/>
          </a:p>
        </p:txBody>
      </p:sp>
      <p:sp>
        <p:nvSpPr>
          <p:cNvPr id="4" name="Текст 3"/>
          <p:cNvSpPr>
            <a:spLocks noGrp="1"/>
          </p:cNvSpPr>
          <p:nvPr>
            <p:ph type="body" sz="half" idx="2"/>
          </p:nvPr>
        </p:nvSpPr>
        <p:spPr bwMode="auto">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defRPr/>
            </a:pPr>
            <a:r>
              <a:rPr lang="ru-RU"/>
              <a:t>Образец текста</a:t>
            </a:r>
            <a:endParaRPr/>
          </a:p>
        </p:txBody>
      </p:sp>
      <p:sp>
        <p:nvSpPr>
          <p:cNvPr id="5" name="Дата 4"/>
          <p:cNvSpPr>
            <a:spLocks noGrp="1"/>
          </p:cNvSpPr>
          <p:nvPr>
            <p:ph type="dt" sz="half" idx="10"/>
          </p:nvPr>
        </p:nvSpPr>
        <p:spPr bwMode="auto"/>
        <p:txBody>
          <a:bodyPr/>
          <a:lstStyle/>
          <a:p>
            <a:pPr>
              <a:defRPr/>
            </a:pPr>
            <a:fld id="{5B106E36-FD25-4E2D-B0AA-010F637433A0}" type="datetimeFigureOut">
              <a:rPr lang="ru-RU"/>
              <a:pPr>
                <a:defRPr/>
              </a:pPr>
              <a:t>01.04.2026</a:t>
            </a:fld>
            <a:endParaRPr lang="ru-RU"/>
          </a:p>
        </p:txBody>
      </p:sp>
      <p:sp>
        <p:nvSpPr>
          <p:cNvPr id="6" name="Нижний колонтитул 5"/>
          <p:cNvSpPr>
            <a:spLocks noGrp="1"/>
          </p:cNvSpPr>
          <p:nvPr>
            <p:ph type="ftr" sz="quarter" idx="11"/>
          </p:nvPr>
        </p:nvSpPr>
        <p:spPr bwMode="auto"/>
        <p:txBody>
          <a:bodyPr/>
          <a:lstStyle/>
          <a:p>
            <a:pPr>
              <a:defRPr/>
            </a:pPr>
            <a:endParaRPr lang="ru-RU"/>
          </a:p>
        </p:txBody>
      </p:sp>
      <p:sp>
        <p:nvSpPr>
          <p:cNvPr id="7" name="Номер слайда 6"/>
          <p:cNvSpPr>
            <a:spLocks noGrp="1"/>
          </p:cNvSpPr>
          <p:nvPr>
            <p:ph type="sldNum" sz="quarter" idx="12"/>
          </p:nvPr>
        </p:nvSpPr>
        <p:spPr bwMode="auto"/>
        <p:txBody>
          <a:bodyPr/>
          <a:lstStyle/>
          <a:p>
            <a:pPr>
              <a:defRPr/>
            </a:pPr>
            <a:fld id="{725C68B6-61C2-468F-89AB-4B9F7531AA68}" type="slidenum">
              <a:rPr lang="ru-RU"/>
              <a:pPr>
                <a:defRPr/>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PhAnim="0" type="obj" preserve="1" userDrawn="1">
  <p:cSld name="Заголовок и объект">
    <p:spTree>
      <p:nvGrpSpPr>
        <p:cNvPr id="1" name=""/>
        <p:cNvGrpSpPr/>
        <p:nvPr/>
      </p:nvGrpSpPr>
      <p:grpSpPr bwMode="auto">
        <a:xfrm>
          <a:off x="0" y="0"/>
          <a:ext cx="0" cy="0"/>
          <a:chOff x="0" y="0"/>
          <a:chExt cx="0" cy="0"/>
        </a:xfrm>
      </p:grpSpPr>
      <p:sp>
        <p:nvSpPr>
          <p:cNvPr id="2" name="Заголовок 1"/>
          <p:cNvSpPr>
            <a:spLocks noGrp="1"/>
          </p:cNvSpPr>
          <p:nvPr>
            <p:ph type="title"/>
          </p:nvPr>
        </p:nvSpPr>
        <p:spPr bwMode="auto"/>
        <p:txBody>
          <a:bodyPr/>
          <a:lstStyle/>
          <a:p>
            <a:pPr>
              <a:defRPr/>
            </a:pPr>
            <a:r>
              <a:rPr lang="ru-RU"/>
              <a:t>Образец заголовка</a:t>
            </a:r>
            <a:endParaRPr lang="en-US"/>
          </a:p>
        </p:txBody>
      </p:sp>
      <p:sp>
        <p:nvSpPr>
          <p:cNvPr id="4" name="Дата 3"/>
          <p:cNvSpPr>
            <a:spLocks noGrp="1"/>
          </p:cNvSpPr>
          <p:nvPr>
            <p:ph type="dt" sz="half" idx="10"/>
          </p:nvPr>
        </p:nvSpPr>
        <p:spPr bwMode="auto"/>
        <p:txBody>
          <a:bodyPr/>
          <a:lstStyle/>
          <a:p>
            <a:pPr>
              <a:defRPr/>
            </a:pPr>
            <a:fld id="{5B106E36-FD25-4E2D-B0AA-010F637433A0}" type="datetimeFigureOut">
              <a:rPr lang="ru-RU"/>
              <a:pPr>
                <a:defRPr/>
              </a:pPr>
              <a:t>01.04.2026</a:t>
            </a:fld>
            <a:endParaRPr lang="ru-RU"/>
          </a:p>
        </p:txBody>
      </p:sp>
      <p:sp>
        <p:nvSpPr>
          <p:cNvPr id="5" name="Нижний колонтитул 4"/>
          <p:cNvSpPr>
            <a:spLocks noGrp="1"/>
          </p:cNvSpPr>
          <p:nvPr>
            <p:ph type="ftr" sz="quarter" idx="11"/>
          </p:nvPr>
        </p:nvSpPr>
        <p:spPr bwMode="auto"/>
        <p:txBody>
          <a:bodyPr/>
          <a:lstStyle/>
          <a:p>
            <a:pPr>
              <a:defRPr/>
            </a:pPr>
            <a:endParaRPr lang="ru-RU"/>
          </a:p>
        </p:txBody>
      </p:sp>
      <p:sp>
        <p:nvSpPr>
          <p:cNvPr id="6" name="Номер слайда 5"/>
          <p:cNvSpPr>
            <a:spLocks noGrp="1"/>
          </p:cNvSpPr>
          <p:nvPr>
            <p:ph type="sldNum" sz="quarter" idx="12"/>
          </p:nvPr>
        </p:nvSpPr>
        <p:spPr bwMode="auto"/>
        <p:txBody>
          <a:bodyPr/>
          <a:lstStyle/>
          <a:p>
            <a:pPr>
              <a:defRPr/>
            </a:pPr>
            <a:fld id="{725C68B6-61C2-468F-89AB-4B9F7531AA68}" type="slidenum">
              <a:rPr lang="ru-RU"/>
              <a:pPr>
                <a:defRPr/>
              </a:pPr>
              <a:t>‹#›</a:t>
            </a:fld>
            <a:endParaRPr lang="ru-RU"/>
          </a:p>
        </p:txBody>
      </p:sp>
      <p:sp>
        <p:nvSpPr>
          <p:cNvPr id="8" name="Содержимое 7"/>
          <p:cNvSpPr>
            <a:spLocks noGrp="1"/>
          </p:cNvSpPr>
          <p:nvPr>
            <p:ph sz="quarter" idx="1"/>
          </p:nvPr>
        </p:nvSpPr>
        <p:spPr bwMode="auto">
          <a:xfrm>
            <a:off x="914400" y="1447800"/>
            <a:ext cx="7772400" cy="4572000"/>
          </a:xfrm>
        </p:spPr>
        <p:txBody>
          <a:bodyPr vert="horz"/>
          <a:lstStyle/>
          <a:p>
            <a:pPr lvl="0">
              <a:defRPr/>
            </a:pPr>
            <a:r>
              <a:rPr lang="ru-RU"/>
              <a:t>Образец текста</a:t>
            </a:r>
            <a:endParaRPr/>
          </a:p>
          <a:p>
            <a:pPr lvl="1">
              <a:defRPr/>
            </a:pPr>
            <a:r>
              <a:rPr lang="ru-RU"/>
              <a:t>Второй уровень</a:t>
            </a:r>
            <a:endParaRPr/>
          </a:p>
          <a:p>
            <a:pPr lvl="2">
              <a:defRPr/>
            </a:pPr>
            <a:r>
              <a:rPr lang="ru-RU"/>
              <a:t>Третий уровень</a:t>
            </a:r>
            <a:endParaRPr/>
          </a:p>
          <a:p>
            <a:pPr lvl="3">
              <a:defRPr/>
            </a:pPr>
            <a:r>
              <a:rPr lang="ru-RU"/>
              <a:t>Четвертый уровень</a:t>
            </a:r>
            <a:endParaRPr/>
          </a:p>
          <a:p>
            <a:pPr lvl="4">
              <a:defRPr/>
            </a:pPr>
            <a:r>
              <a:rPr lang="ru-RU"/>
              <a:t>Пятый уровень</a:t>
            </a:r>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PhAnim="0" type="picTx" preserve="1" userDrawn="1">
  <p:cSld name="1_Рисунок с подписью">
    <p:spTree>
      <p:nvGrpSpPr>
        <p:cNvPr id="1" name=""/>
        <p:cNvGrpSpPr/>
        <p:nvPr/>
      </p:nvGrpSpPr>
      <p:grpSpPr bwMode="auto">
        <a:xfrm>
          <a:off x="0" y="0"/>
          <a:ext cx="0" cy="0"/>
          <a:chOff x="0" y="0"/>
          <a:chExt cx="0" cy="0"/>
        </a:xfrm>
      </p:grpSpPr>
      <p:sp>
        <p:nvSpPr>
          <p:cNvPr id="2" name="Заголовок 1"/>
          <p:cNvSpPr>
            <a:spLocks noGrp="1"/>
          </p:cNvSpPr>
          <p:nvPr>
            <p:ph type="title"/>
          </p:nvPr>
        </p:nvSpPr>
        <p:spPr bwMode="auto">
          <a:xfrm>
            <a:off x="1792288" y="4800600"/>
            <a:ext cx="5486400" cy="566738"/>
          </a:xfrm>
        </p:spPr>
        <p:txBody>
          <a:bodyPr anchor="b"/>
          <a:lstStyle>
            <a:lvl1pPr algn="l">
              <a:defRPr sz="2000" b="1"/>
            </a:lvl1pPr>
          </a:lstStyle>
          <a:p>
            <a:pPr>
              <a:defRPr/>
            </a:pPr>
            <a:r>
              <a:rPr lang="ru-RU"/>
              <a:t>Образец заголовка</a:t>
            </a:r>
            <a:endParaRPr/>
          </a:p>
        </p:txBody>
      </p:sp>
      <p:sp>
        <p:nvSpPr>
          <p:cNvPr id="3" name="Рисунок 2"/>
          <p:cNvSpPr>
            <a:spLocks noGrp="1"/>
          </p:cNvSpPr>
          <p:nvPr>
            <p:ph type="pic" idx="1"/>
          </p:nvPr>
        </p:nvSpPr>
        <p:spPr bwMode="auto">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a:defRPr/>
            </a:pPr>
            <a:endParaRPr lang="ru-RU"/>
          </a:p>
        </p:txBody>
      </p:sp>
      <p:sp>
        <p:nvSpPr>
          <p:cNvPr id="4" name="Текст 3"/>
          <p:cNvSpPr>
            <a:spLocks noGrp="1"/>
          </p:cNvSpPr>
          <p:nvPr>
            <p:ph type="body" sz="half" idx="2"/>
          </p:nvPr>
        </p:nvSpPr>
        <p:spPr bwMode="auto">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defRPr/>
            </a:pPr>
            <a:r>
              <a:rPr lang="ru-RU"/>
              <a:t>Образец текста</a:t>
            </a:r>
            <a:endParaRPr/>
          </a:p>
        </p:txBody>
      </p:sp>
      <p:sp>
        <p:nvSpPr>
          <p:cNvPr id="5" name="Дата 4"/>
          <p:cNvSpPr>
            <a:spLocks noGrp="1"/>
          </p:cNvSpPr>
          <p:nvPr>
            <p:ph type="dt" sz="half" idx="10"/>
          </p:nvPr>
        </p:nvSpPr>
        <p:spPr bwMode="auto"/>
        <p:txBody>
          <a:bodyPr/>
          <a:lstStyle/>
          <a:p>
            <a:pPr>
              <a:defRPr/>
            </a:pPr>
            <a:fld id="{5B106E36-FD25-4E2D-B0AA-010F637433A0}" type="datetimeFigureOut">
              <a:rPr lang="ru-RU"/>
              <a:pPr>
                <a:defRPr/>
              </a:pPr>
              <a:t>01.04.2026</a:t>
            </a:fld>
            <a:endParaRPr lang="ru-RU"/>
          </a:p>
        </p:txBody>
      </p:sp>
      <p:sp>
        <p:nvSpPr>
          <p:cNvPr id="6" name="Нижний колонтитул 5"/>
          <p:cNvSpPr>
            <a:spLocks noGrp="1"/>
          </p:cNvSpPr>
          <p:nvPr>
            <p:ph type="ftr" sz="quarter" idx="11"/>
          </p:nvPr>
        </p:nvSpPr>
        <p:spPr bwMode="auto"/>
        <p:txBody>
          <a:bodyPr/>
          <a:lstStyle/>
          <a:p>
            <a:pPr>
              <a:defRPr/>
            </a:pPr>
            <a:endParaRPr lang="ru-RU"/>
          </a:p>
        </p:txBody>
      </p:sp>
      <p:sp>
        <p:nvSpPr>
          <p:cNvPr id="7" name="Номер слайда 6"/>
          <p:cNvSpPr>
            <a:spLocks noGrp="1"/>
          </p:cNvSpPr>
          <p:nvPr>
            <p:ph type="sldNum" sz="quarter" idx="12"/>
          </p:nvPr>
        </p:nvSpPr>
        <p:spPr bwMode="auto"/>
        <p:txBody>
          <a:bodyPr/>
          <a:lstStyle/>
          <a:p>
            <a:pPr>
              <a:defRPr/>
            </a:pPr>
            <a:fld id="{725C68B6-61C2-468F-89AB-4B9F7531AA68}" type="slidenum">
              <a:rPr lang="ru-RU"/>
              <a:pPr>
                <a:defRPr/>
              </a:pPr>
              <a:t>‹#›</a:t>
            </a:fld>
            <a:endParaRPr lang="ru-RU"/>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PhAnim="0" type="vertTx" preserve="1" userDrawn="1">
  <p:cSld name="1_Заголовок и вертикальный текст">
    <p:spTree>
      <p:nvGrpSpPr>
        <p:cNvPr id="1" name=""/>
        <p:cNvGrpSpPr/>
        <p:nvPr/>
      </p:nvGrpSpPr>
      <p:grpSpPr bwMode="auto">
        <a:xfrm>
          <a:off x="0" y="0"/>
          <a:ext cx="0" cy="0"/>
          <a:chOff x="0" y="0"/>
          <a:chExt cx="0" cy="0"/>
        </a:xfrm>
      </p:grpSpPr>
      <p:sp>
        <p:nvSpPr>
          <p:cNvPr id="2" name="Заголовок 1"/>
          <p:cNvSpPr>
            <a:spLocks noGrp="1"/>
          </p:cNvSpPr>
          <p:nvPr>
            <p:ph type="title"/>
          </p:nvPr>
        </p:nvSpPr>
        <p:spPr bwMode="auto"/>
        <p:txBody>
          <a:bodyPr/>
          <a:lstStyle/>
          <a:p>
            <a:pPr>
              <a:defRPr/>
            </a:pPr>
            <a:r>
              <a:rPr lang="ru-RU"/>
              <a:t>Образец заголовка</a:t>
            </a:r>
            <a:endParaRPr/>
          </a:p>
        </p:txBody>
      </p:sp>
      <p:sp>
        <p:nvSpPr>
          <p:cNvPr id="3" name="Вертикальный текст 2"/>
          <p:cNvSpPr>
            <a:spLocks noGrp="1"/>
          </p:cNvSpPr>
          <p:nvPr>
            <p:ph type="body" orient="vert" idx="1"/>
          </p:nvPr>
        </p:nvSpPr>
        <p:spPr bwMode="auto"/>
        <p:txBody>
          <a:bodyPr vert="eaVert"/>
          <a:lstStyle/>
          <a:p>
            <a:pPr lvl="0">
              <a:defRPr/>
            </a:pPr>
            <a:r>
              <a:rPr lang="ru-RU"/>
              <a:t>Образец текста</a:t>
            </a:r>
            <a:endParaRPr/>
          </a:p>
          <a:p>
            <a:pPr lvl="1">
              <a:defRPr/>
            </a:pPr>
            <a:r>
              <a:rPr lang="ru-RU"/>
              <a:t>Второй уровень</a:t>
            </a:r>
            <a:endParaRPr/>
          </a:p>
          <a:p>
            <a:pPr lvl="2">
              <a:defRPr/>
            </a:pPr>
            <a:r>
              <a:rPr lang="ru-RU"/>
              <a:t>Третий уровень</a:t>
            </a:r>
            <a:endParaRPr/>
          </a:p>
          <a:p>
            <a:pPr lvl="3">
              <a:defRPr/>
            </a:pPr>
            <a:r>
              <a:rPr lang="ru-RU"/>
              <a:t>Четвертый уровень</a:t>
            </a:r>
            <a:endParaRPr/>
          </a:p>
          <a:p>
            <a:pPr lvl="4">
              <a:defRPr/>
            </a:pPr>
            <a:r>
              <a:rPr lang="ru-RU"/>
              <a:t>Пятый уровень</a:t>
            </a:r>
            <a:endParaRPr/>
          </a:p>
        </p:txBody>
      </p:sp>
      <p:sp>
        <p:nvSpPr>
          <p:cNvPr id="4" name="Дата 3"/>
          <p:cNvSpPr>
            <a:spLocks noGrp="1"/>
          </p:cNvSpPr>
          <p:nvPr>
            <p:ph type="dt" sz="half" idx="10"/>
          </p:nvPr>
        </p:nvSpPr>
        <p:spPr bwMode="auto"/>
        <p:txBody>
          <a:bodyPr/>
          <a:lstStyle/>
          <a:p>
            <a:pPr>
              <a:defRPr/>
            </a:pPr>
            <a:fld id="{5B106E36-FD25-4E2D-B0AA-010F637433A0}" type="datetimeFigureOut">
              <a:rPr lang="ru-RU"/>
              <a:pPr>
                <a:defRPr/>
              </a:pPr>
              <a:t>01.04.2026</a:t>
            </a:fld>
            <a:endParaRPr lang="ru-RU"/>
          </a:p>
        </p:txBody>
      </p:sp>
      <p:sp>
        <p:nvSpPr>
          <p:cNvPr id="5" name="Нижний колонтитул 4"/>
          <p:cNvSpPr>
            <a:spLocks noGrp="1"/>
          </p:cNvSpPr>
          <p:nvPr>
            <p:ph type="ftr" sz="quarter" idx="11"/>
          </p:nvPr>
        </p:nvSpPr>
        <p:spPr bwMode="auto"/>
        <p:txBody>
          <a:bodyPr/>
          <a:lstStyle/>
          <a:p>
            <a:pPr>
              <a:defRPr/>
            </a:pPr>
            <a:endParaRPr lang="ru-RU"/>
          </a:p>
        </p:txBody>
      </p:sp>
      <p:sp>
        <p:nvSpPr>
          <p:cNvPr id="6" name="Номер слайда 5"/>
          <p:cNvSpPr>
            <a:spLocks noGrp="1"/>
          </p:cNvSpPr>
          <p:nvPr>
            <p:ph type="sldNum" sz="quarter" idx="12"/>
          </p:nvPr>
        </p:nvSpPr>
        <p:spPr bwMode="auto"/>
        <p:txBody>
          <a:bodyPr/>
          <a:lstStyle/>
          <a:p>
            <a:pPr>
              <a:defRPr/>
            </a:pPr>
            <a:fld id="{725C68B6-61C2-468F-89AB-4B9F7531AA68}" type="slidenum">
              <a:rPr lang="ru-RU"/>
              <a:pPr>
                <a:defRPr/>
              </a:pPr>
              <a:t>‹#›</a:t>
            </a:fld>
            <a:endParaRPr lang="ru-RU"/>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PhAnim="0" type="vertTitleAndTx" preserve="1" userDrawn="1">
  <p:cSld name="1_Вертикальный заголовок и текст">
    <p:spTree>
      <p:nvGrpSpPr>
        <p:cNvPr id="1" name=""/>
        <p:cNvGrpSpPr/>
        <p:nvPr/>
      </p:nvGrpSpPr>
      <p:grpSpPr bwMode="auto">
        <a:xfrm>
          <a:off x="0" y="0"/>
          <a:ext cx="0" cy="0"/>
          <a:chOff x="0" y="0"/>
          <a:chExt cx="0" cy="0"/>
        </a:xfrm>
      </p:grpSpPr>
      <p:sp>
        <p:nvSpPr>
          <p:cNvPr id="2" name="Вертикальный заголовок 1"/>
          <p:cNvSpPr>
            <a:spLocks noGrp="1"/>
          </p:cNvSpPr>
          <p:nvPr>
            <p:ph type="title" orient="vert"/>
          </p:nvPr>
        </p:nvSpPr>
        <p:spPr bwMode="auto">
          <a:xfrm>
            <a:off x="6629400" y="274638"/>
            <a:ext cx="2057400" cy="5851525"/>
          </a:xfrm>
        </p:spPr>
        <p:txBody>
          <a:bodyPr vert="eaVert"/>
          <a:lstStyle/>
          <a:p>
            <a:pPr>
              <a:defRPr/>
            </a:pPr>
            <a:r>
              <a:rPr lang="ru-RU"/>
              <a:t>Образец заголовка</a:t>
            </a:r>
            <a:endParaRPr/>
          </a:p>
        </p:txBody>
      </p:sp>
      <p:sp>
        <p:nvSpPr>
          <p:cNvPr id="3" name="Вертикальный текст 2"/>
          <p:cNvSpPr>
            <a:spLocks noGrp="1"/>
          </p:cNvSpPr>
          <p:nvPr>
            <p:ph type="body" orient="vert" idx="1"/>
          </p:nvPr>
        </p:nvSpPr>
        <p:spPr bwMode="auto">
          <a:xfrm>
            <a:off x="457200" y="274638"/>
            <a:ext cx="6019800" cy="5851525"/>
          </a:xfrm>
        </p:spPr>
        <p:txBody>
          <a:bodyPr vert="eaVert"/>
          <a:lstStyle/>
          <a:p>
            <a:pPr lvl="0">
              <a:defRPr/>
            </a:pPr>
            <a:r>
              <a:rPr lang="ru-RU"/>
              <a:t>Образец текста</a:t>
            </a:r>
            <a:endParaRPr/>
          </a:p>
          <a:p>
            <a:pPr lvl="1">
              <a:defRPr/>
            </a:pPr>
            <a:r>
              <a:rPr lang="ru-RU"/>
              <a:t>Второй уровень</a:t>
            </a:r>
            <a:endParaRPr/>
          </a:p>
          <a:p>
            <a:pPr lvl="2">
              <a:defRPr/>
            </a:pPr>
            <a:r>
              <a:rPr lang="ru-RU"/>
              <a:t>Третий уровень</a:t>
            </a:r>
            <a:endParaRPr/>
          </a:p>
          <a:p>
            <a:pPr lvl="3">
              <a:defRPr/>
            </a:pPr>
            <a:r>
              <a:rPr lang="ru-RU"/>
              <a:t>Четвертый уровень</a:t>
            </a:r>
            <a:endParaRPr/>
          </a:p>
          <a:p>
            <a:pPr lvl="4">
              <a:defRPr/>
            </a:pPr>
            <a:r>
              <a:rPr lang="ru-RU"/>
              <a:t>Пятый уровень</a:t>
            </a:r>
            <a:endParaRPr/>
          </a:p>
        </p:txBody>
      </p:sp>
      <p:sp>
        <p:nvSpPr>
          <p:cNvPr id="4" name="Дата 3"/>
          <p:cNvSpPr>
            <a:spLocks noGrp="1"/>
          </p:cNvSpPr>
          <p:nvPr>
            <p:ph type="dt" sz="half" idx="10"/>
          </p:nvPr>
        </p:nvSpPr>
        <p:spPr bwMode="auto"/>
        <p:txBody>
          <a:bodyPr/>
          <a:lstStyle/>
          <a:p>
            <a:pPr>
              <a:defRPr/>
            </a:pPr>
            <a:fld id="{5B106E36-FD25-4E2D-B0AA-010F637433A0}" type="datetimeFigureOut">
              <a:rPr lang="ru-RU"/>
              <a:pPr>
                <a:defRPr/>
              </a:pPr>
              <a:t>01.04.2026</a:t>
            </a:fld>
            <a:endParaRPr lang="ru-RU"/>
          </a:p>
        </p:txBody>
      </p:sp>
      <p:sp>
        <p:nvSpPr>
          <p:cNvPr id="5" name="Нижний колонтитул 4"/>
          <p:cNvSpPr>
            <a:spLocks noGrp="1"/>
          </p:cNvSpPr>
          <p:nvPr>
            <p:ph type="ftr" sz="quarter" idx="11"/>
          </p:nvPr>
        </p:nvSpPr>
        <p:spPr bwMode="auto"/>
        <p:txBody>
          <a:bodyPr/>
          <a:lstStyle/>
          <a:p>
            <a:pPr>
              <a:defRPr/>
            </a:pPr>
            <a:endParaRPr lang="ru-RU"/>
          </a:p>
        </p:txBody>
      </p:sp>
      <p:sp>
        <p:nvSpPr>
          <p:cNvPr id="6" name="Номер слайда 5"/>
          <p:cNvSpPr>
            <a:spLocks noGrp="1"/>
          </p:cNvSpPr>
          <p:nvPr>
            <p:ph type="sldNum" sz="quarter" idx="12"/>
          </p:nvPr>
        </p:nvSpPr>
        <p:spPr bwMode="auto"/>
        <p:txBody>
          <a:bodyPr/>
          <a:lstStyle/>
          <a:p>
            <a:pPr>
              <a:defRPr/>
            </a:pPr>
            <a:fld id="{725C68B6-61C2-468F-89AB-4B9F7531AA68}" type="slidenum">
              <a:rPr lang="ru-RU"/>
              <a:pPr>
                <a:defRPr/>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showMasterPhAnim="0" type="secHead" preserve="1" userDrawn="1">
  <p:cSld name="Заголовок раздела">
    <p:bg>
      <p:bgRef idx="1003">
        <a:schemeClr val="bg1"/>
      </p:bgRef>
    </p:bg>
    <p:spTree>
      <p:nvGrpSpPr>
        <p:cNvPr id="1" name=""/>
        <p:cNvGrpSpPr/>
        <p:nvPr/>
      </p:nvGrpSpPr>
      <p:grpSpPr bwMode="auto">
        <a:xfrm>
          <a:off x="0" y="0"/>
          <a:ext cx="0" cy="0"/>
          <a:chOff x="0" y="0"/>
          <a:chExt cx="0" cy="0"/>
        </a:xfrm>
      </p:grpSpPr>
      <p:sp>
        <p:nvSpPr>
          <p:cNvPr id="11" name="Прямоугольник 10"/>
          <p:cNvSpPr/>
          <p:nvPr/>
        </p:nvSpPr>
        <p:spPr bwMode="auto">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defRPr/>
            </a:pPr>
            <a:endParaRPr lang="en-US"/>
          </a:p>
        </p:txBody>
      </p:sp>
      <p:sp useBgFill="1">
        <p:nvSpPr>
          <p:cNvPr id="10" name="Скругленный прямоугольник 9"/>
          <p:cNvSpPr/>
          <p:nvPr/>
        </p:nvSpPr>
        <p:spPr bwMode="auto">
          <a:xfrm>
            <a:off x="65313" y="69755"/>
            <a:ext cx="9013372" cy="6692201"/>
          </a:xfrm>
          <a:prstGeom prst="roundRect">
            <a:avLst>
              <a:gd name="adj" fmla="val 4929"/>
            </a:avLst>
          </a:prstGeom>
          <a:ln w="6350" cap="sq" cmpd="sng" algn="ctr">
            <a:solidFill>
              <a:schemeClr val="tx1"/>
            </a:solidFill>
            <a:prstDash val="solid"/>
          </a:ln>
          <a:effectLst/>
        </p:spPr>
        <p:style>
          <a:lnRef idx="3">
            <a:schemeClr val="lt1"/>
          </a:lnRef>
          <a:fillRef idx="1003">
            <a:schemeClr val="lt1"/>
          </a:fillRef>
          <a:effectRef idx="1">
            <a:schemeClr val="accent1"/>
          </a:effectRef>
          <a:fontRef idx="minor">
            <a:schemeClr val="lt1"/>
          </a:fontRef>
        </p:style>
        <p:txBody>
          <a:bodyPr anchor="ctr"/>
          <a:lstStyle/>
          <a:p>
            <a:pPr algn="ctr">
              <a:defRPr/>
            </a:pPr>
            <a:endParaRPr lang="en-US"/>
          </a:p>
        </p:txBody>
      </p:sp>
      <p:sp>
        <p:nvSpPr>
          <p:cNvPr id="2" name="Заголовок 1"/>
          <p:cNvSpPr>
            <a:spLocks noGrp="1"/>
          </p:cNvSpPr>
          <p:nvPr>
            <p:ph type="title"/>
          </p:nvPr>
        </p:nvSpPr>
        <p:spPr bwMode="auto">
          <a:xfrm>
            <a:off x="722313" y="952500"/>
            <a:ext cx="7772400" cy="1362075"/>
          </a:xfrm>
        </p:spPr>
        <p:txBody>
          <a:bodyPr anchor="b" anchorCtr="0"/>
          <a:lstStyle>
            <a:lvl1pPr algn="l">
              <a:buNone/>
              <a:defRPr sz="4000" b="0" cap="none"/>
            </a:lvl1pPr>
          </a:lstStyle>
          <a:p>
            <a:pPr>
              <a:defRPr/>
            </a:pPr>
            <a:r>
              <a:rPr lang="ru-RU"/>
              <a:t>Образец заголовка</a:t>
            </a:r>
            <a:endParaRPr lang="en-US"/>
          </a:p>
        </p:txBody>
      </p:sp>
      <p:sp>
        <p:nvSpPr>
          <p:cNvPr id="3" name="Текст 2"/>
          <p:cNvSpPr>
            <a:spLocks noGrp="1"/>
          </p:cNvSpPr>
          <p:nvPr>
            <p:ph type="body" idx="1"/>
          </p:nvPr>
        </p:nvSpPr>
        <p:spPr bwMode="auto">
          <a:xfrm>
            <a:off x="722313" y="2547938"/>
            <a:ext cx="7772400" cy="1338262"/>
          </a:xfrm>
        </p:spPr>
        <p:txBody>
          <a:bodyPr anchor="t" anchorCtr="0"/>
          <a:lstStyle>
            <a:lvl1pPr marL="0" indent="0">
              <a:buNone/>
              <a:defRPr sz="24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defRPr/>
            </a:pPr>
            <a:r>
              <a:rPr lang="ru-RU"/>
              <a:t>Образец текста</a:t>
            </a:r>
            <a:endParaRPr/>
          </a:p>
        </p:txBody>
      </p:sp>
      <p:sp>
        <p:nvSpPr>
          <p:cNvPr id="4" name="Дата 3"/>
          <p:cNvSpPr>
            <a:spLocks noGrp="1"/>
          </p:cNvSpPr>
          <p:nvPr>
            <p:ph type="dt" sz="half" idx="10"/>
          </p:nvPr>
        </p:nvSpPr>
        <p:spPr bwMode="auto"/>
        <p:txBody>
          <a:bodyPr/>
          <a:lstStyle/>
          <a:p>
            <a:pPr>
              <a:defRPr/>
            </a:pPr>
            <a:fld id="{5B106E36-FD25-4E2D-B0AA-010F637433A0}" type="datetimeFigureOut">
              <a:rPr lang="ru-RU"/>
              <a:pPr>
                <a:defRPr/>
              </a:pPr>
              <a:t>01.04.2026</a:t>
            </a:fld>
            <a:endParaRPr lang="ru-RU"/>
          </a:p>
        </p:txBody>
      </p:sp>
      <p:sp>
        <p:nvSpPr>
          <p:cNvPr id="5" name="Нижний колонтитул 4"/>
          <p:cNvSpPr>
            <a:spLocks noGrp="1"/>
          </p:cNvSpPr>
          <p:nvPr>
            <p:ph type="ftr" sz="quarter" idx="11"/>
          </p:nvPr>
        </p:nvSpPr>
        <p:spPr bwMode="auto">
          <a:xfrm>
            <a:off x="800100" y="6172200"/>
            <a:ext cx="4000500" cy="457200"/>
          </a:xfrm>
        </p:spPr>
        <p:txBody>
          <a:bodyPr/>
          <a:lstStyle/>
          <a:p>
            <a:pPr>
              <a:defRPr/>
            </a:pPr>
            <a:endParaRPr lang="ru-RU"/>
          </a:p>
        </p:txBody>
      </p:sp>
      <p:sp>
        <p:nvSpPr>
          <p:cNvPr id="7" name="Прямоугольник 6"/>
          <p:cNvSpPr/>
          <p:nvPr/>
        </p:nvSpPr>
        <p:spPr bwMode="auto">
          <a:xfrm flipV="1">
            <a:off x="69412" y="2376830"/>
            <a:ext cx="9013515" cy="91440"/>
          </a:xfrm>
          <a:prstGeom prst="rect">
            <a:avLst/>
          </a:prstGeom>
          <a:solidFill>
            <a:schemeClr val="accent1"/>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8" name="Прямоугольник 7"/>
          <p:cNvSpPr/>
          <p:nvPr/>
        </p:nvSpPr>
        <p:spPr bwMode="auto">
          <a:xfrm>
            <a:off x="69146" y="2341475"/>
            <a:ext cx="9013781" cy="45719"/>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9" name="Прямоугольник 8"/>
          <p:cNvSpPr/>
          <p:nvPr/>
        </p:nvSpPr>
        <p:spPr bwMode="auto">
          <a:xfrm>
            <a:off x="68306" y="2468880"/>
            <a:ext cx="9014621" cy="45720"/>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6" name="Номер слайда 5"/>
          <p:cNvSpPr>
            <a:spLocks noGrp="1"/>
          </p:cNvSpPr>
          <p:nvPr>
            <p:ph type="sldNum" sz="quarter" idx="12"/>
          </p:nvPr>
        </p:nvSpPr>
        <p:spPr bwMode="auto">
          <a:xfrm>
            <a:off x="146304" y="6208776"/>
            <a:ext cx="457200" cy="457200"/>
          </a:xfrm>
        </p:spPr>
        <p:txBody>
          <a:bodyPr/>
          <a:lstStyle/>
          <a:p>
            <a:pPr>
              <a:defRPr/>
            </a:pPr>
            <a:fld id="{725C68B6-61C2-468F-89AB-4B9F7531AA68}" type="slidenum">
              <a:rPr lang="ru-RU"/>
              <a:pPr>
                <a:defRPr/>
              </a:pPr>
              <a:t>‹#›</a:t>
            </a:fld>
            <a:endParaRPr lang="ru-RU"/>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PhAnim="0" type="twoObj" preserve="1" userDrawn="1">
  <p:cSld name="Два объекта">
    <p:spTree>
      <p:nvGrpSpPr>
        <p:cNvPr id="1" name=""/>
        <p:cNvGrpSpPr/>
        <p:nvPr/>
      </p:nvGrpSpPr>
      <p:grpSpPr bwMode="auto">
        <a:xfrm>
          <a:off x="0" y="0"/>
          <a:ext cx="0" cy="0"/>
          <a:chOff x="0" y="0"/>
          <a:chExt cx="0" cy="0"/>
        </a:xfrm>
      </p:grpSpPr>
      <p:sp>
        <p:nvSpPr>
          <p:cNvPr id="2" name="Заголовок 1"/>
          <p:cNvSpPr>
            <a:spLocks noGrp="1"/>
          </p:cNvSpPr>
          <p:nvPr>
            <p:ph type="title"/>
          </p:nvPr>
        </p:nvSpPr>
        <p:spPr bwMode="auto"/>
        <p:txBody>
          <a:bodyPr/>
          <a:lstStyle/>
          <a:p>
            <a:pPr>
              <a:defRPr/>
            </a:pPr>
            <a:r>
              <a:rPr lang="ru-RU"/>
              <a:t>Образец заголовка</a:t>
            </a:r>
            <a:endParaRPr lang="en-US"/>
          </a:p>
        </p:txBody>
      </p:sp>
      <p:sp>
        <p:nvSpPr>
          <p:cNvPr id="5" name="Дата 4"/>
          <p:cNvSpPr>
            <a:spLocks noGrp="1"/>
          </p:cNvSpPr>
          <p:nvPr>
            <p:ph type="dt" sz="half" idx="10"/>
          </p:nvPr>
        </p:nvSpPr>
        <p:spPr bwMode="auto"/>
        <p:txBody>
          <a:bodyPr/>
          <a:lstStyle/>
          <a:p>
            <a:pPr>
              <a:defRPr/>
            </a:pPr>
            <a:fld id="{5B106E36-FD25-4E2D-B0AA-010F637433A0}" type="datetimeFigureOut">
              <a:rPr lang="ru-RU"/>
              <a:pPr>
                <a:defRPr/>
              </a:pPr>
              <a:t>01.04.2026</a:t>
            </a:fld>
            <a:endParaRPr lang="ru-RU"/>
          </a:p>
        </p:txBody>
      </p:sp>
      <p:sp>
        <p:nvSpPr>
          <p:cNvPr id="6" name="Нижний колонтитул 5"/>
          <p:cNvSpPr>
            <a:spLocks noGrp="1"/>
          </p:cNvSpPr>
          <p:nvPr>
            <p:ph type="ftr" sz="quarter" idx="11"/>
          </p:nvPr>
        </p:nvSpPr>
        <p:spPr bwMode="auto"/>
        <p:txBody>
          <a:bodyPr/>
          <a:lstStyle/>
          <a:p>
            <a:pPr>
              <a:defRPr/>
            </a:pPr>
            <a:endParaRPr lang="ru-RU"/>
          </a:p>
        </p:txBody>
      </p:sp>
      <p:sp>
        <p:nvSpPr>
          <p:cNvPr id="7" name="Номер слайда 6"/>
          <p:cNvSpPr>
            <a:spLocks noGrp="1"/>
          </p:cNvSpPr>
          <p:nvPr>
            <p:ph type="sldNum" sz="quarter" idx="12"/>
          </p:nvPr>
        </p:nvSpPr>
        <p:spPr bwMode="auto"/>
        <p:txBody>
          <a:bodyPr/>
          <a:lstStyle/>
          <a:p>
            <a:pPr>
              <a:defRPr/>
            </a:pPr>
            <a:fld id="{725C68B6-61C2-468F-89AB-4B9F7531AA68}" type="slidenum">
              <a:rPr lang="ru-RU"/>
              <a:pPr>
                <a:defRPr/>
              </a:pPr>
              <a:t>‹#›</a:t>
            </a:fld>
            <a:endParaRPr lang="ru-RU"/>
          </a:p>
        </p:txBody>
      </p:sp>
      <p:sp>
        <p:nvSpPr>
          <p:cNvPr id="9" name="Содержимое 8"/>
          <p:cNvSpPr>
            <a:spLocks noGrp="1"/>
          </p:cNvSpPr>
          <p:nvPr>
            <p:ph sz="quarter" idx="1"/>
          </p:nvPr>
        </p:nvSpPr>
        <p:spPr bwMode="auto">
          <a:xfrm>
            <a:off x="914400" y="1447800"/>
            <a:ext cx="3749040" cy="4572000"/>
          </a:xfrm>
        </p:spPr>
        <p:txBody>
          <a:bodyPr vert="horz"/>
          <a:lstStyle/>
          <a:p>
            <a:pPr lvl="0">
              <a:defRPr/>
            </a:pPr>
            <a:r>
              <a:rPr lang="ru-RU"/>
              <a:t>Образец текста</a:t>
            </a:r>
            <a:endParaRPr/>
          </a:p>
          <a:p>
            <a:pPr lvl="1">
              <a:defRPr/>
            </a:pPr>
            <a:r>
              <a:rPr lang="ru-RU"/>
              <a:t>Второй уровень</a:t>
            </a:r>
            <a:endParaRPr/>
          </a:p>
          <a:p>
            <a:pPr lvl="2">
              <a:defRPr/>
            </a:pPr>
            <a:r>
              <a:rPr lang="ru-RU"/>
              <a:t>Третий уровень</a:t>
            </a:r>
            <a:endParaRPr/>
          </a:p>
          <a:p>
            <a:pPr lvl="3">
              <a:defRPr/>
            </a:pPr>
            <a:r>
              <a:rPr lang="ru-RU"/>
              <a:t>Четвертый уровень</a:t>
            </a:r>
            <a:endParaRPr/>
          </a:p>
          <a:p>
            <a:pPr lvl="4">
              <a:defRPr/>
            </a:pPr>
            <a:r>
              <a:rPr lang="ru-RU"/>
              <a:t>Пятый уровень</a:t>
            </a:r>
            <a:endParaRPr lang="en-US"/>
          </a:p>
        </p:txBody>
      </p:sp>
      <p:sp>
        <p:nvSpPr>
          <p:cNvPr id="11" name="Содержимое 10"/>
          <p:cNvSpPr>
            <a:spLocks noGrp="1"/>
          </p:cNvSpPr>
          <p:nvPr>
            <p:ph sz="quarter" idx="2"/>
          </p:nvPr>
        </p:nvSpPr>
        <p:spPr bwMode="auto">
          <a:xfrm>
            <a:off x="4933950" y="1447800"/>
            <a:ext cx="3749040" cy="4572000"/>
          </a:xfrm>
        </p:spPr>
        <p:txBody>
          <a:bodyPr vert="horz"/>
          <a:lstStyle/>
          <a:p>
            <a:pPr lvl="0">
              <a:defRPr/>
            </a:pPr>
            <a:r>
              <a:rPr lang="ru-RU"/>
              <a:t>Образец текста</a:t>
            </a:r>
            <a:endParaRPr/>
          </a:p>
          <a:p>
            <a:pPr lvl="1">
              <a:defRPr/>
            </a:pPr>
            <a:r>
              <a:rPr lang="ru-RU"/>
              <a:t>Второй уровень</a:t>
            </a:r>
            <a:endParaRPr/>
          </a:p>
          <a:p>
            <a:pPr lvl="2">
              <a:defRPr/>
            </a:pPr>
            <a:r>
              <a:rPr lang="ru-RU"/>
              <a:t>Третий уровень</a:t>
            </a:r>
            <a:endParaRPr/>
          </a:p>
          <a:p>
            <a:pPr lvl="3">
              <a:defRPr/>
            </a:pPr>
            <a:r>
              <a:rPr lang="ru-RU"/>
              <a:t>Четвертый уровень</a:t>
            </a:r>
            <a:endParaRPr/>
          </a:p>
          <a:p>
            <a:pPr lvl="4">
              <a:defRPr/>
            </a:pPr>
            <a:r>
              <a:rPr lang="ru-RU"/>
              <a:t>Пятый уровень</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PhAnim="0" type="twoTxTwoObj" preserve="1" userDrawn="1">
  <p:cSld name="Сравнение">
    <p:spTree>
      <p:nvGrpSpPr>
        <p:cNvPr id="1" name=""/>
        <p:cNvGrpSpPr/>
        <p:nvPr/>
      </p:nvGrpSpPr>
      <p:grpSpPr bwMode="auto">
        <a:xfrm>
          <a:off x="0" y="0"/>
          <a:ext cx="0" cy="0"/>
          <a:chOff x="0" y="0"/>
          <a:chExt cx="0" cy="0"/>
        </a:xfrm>
      </p:grpSpPr>
      <p:sp>
        <p:nvSpPr>
          <p:cNvPr id="2" name="Заголовок 1"/>
          <p:cNvSpPr>
            <a:spLocks noGrp="1"/>
          </p:cNvSpPr>
          <p:nvPr>
            <p:ph type="title"/>
          </p:nvPr>
        </p:nvSpPr>
        <p:spPr bwMode="auto">
          <a:xfrm>
            <a:off x="914400" y="273050"/>
            <a:ext cx="7772400" cy="1143000"/>
          </a:xfrm>
        </p:spPr>
        <p:txBody>
          <a:bodyPr anchor="b" anchorCtr="0"/>
          <a:lstStyle>
            <a:lvl1pPr>
              <a:defRPr/>
            </a:lvl1pPr>
          </a:lstStyle>
          <a:p>
            <a:pPr>
              <a:defRPr/>
            </a:pPr>
            <a:r>
              <a:rPr lang="ru-RU"/>
              <a:t>Образец заголовка</a:t>
            </a:r>
            <a:endParaRPr lang="en-US"/>
          </a:p>
        </p:txBody>
      </p:sp>
      <p:sp>
        <p:nvSpPr>
          <p:cNvPr id="3" name="Текст 2"/>
          <p:cNvSpPr>
            <a:spLocks noGrp="1"/>
          </p:cNvSpPr>
          <p:nvPr>
            <p:ph type="body" idx="1"/>
          </p:nvPr>
        </p:nvSpPr>
        <p:spPr bwMode="auto">
          <a:xfrm>
            <a:off x="914400" y="1447800"/>
            <a:ext cx="3733800" cy="762000"/>
          </a:xfrm>
          <a:prstGeom prst="rect">
            <a:avLst/>
          </a:prstGeom>
          <a:noFill/>
          <a:ln w="12700" cap="sq" cmpd="sng" algn="ctr">
            <a:noFill/>
            <a:prstDash val="solid"/>
          </a:ln>
        </p:spPr>
        <p:txBody>
          <a:bodyPr lIns="91440" anchor="b" anchorCtr="0">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a:defRPr/>
            </a:pPr>
            <a:r>
              <a:rPr lang="ru-RU"/>
              <a:t>Образец текста</a:t>
            </a:r>
            <a:endParaRPr/>
          </a:p>
        </p:txBody>
      </p:sp>
      <p:sp>
        <p:nvSpPr>
          <p:cNvPr id="4" name="Текст 3"/>
          <p:cNvSpPr>
            <a:spLocks noGrp="1"/>
          </p:cNvSpPr>
          <p:nvPr>
            <p:ph type="body" sz="half" idx="3"/>
          </p:nvPr>
        </p:nvSpPr>
        <p:spPr bwMode="auto">
          <a:xfrm>
            <a:off x="4953000" y="1447800"/>
            <a:ext cx="3733800" cy="762000"/>
          </a:xfrm>
          <a:prstGeom prst="rect">
            <a:avLst/>
          </a:prstGeom>
          <a:noFill/>
          <a:ln w="12700" cap="sq" cmpd="sng" algn="ctr">
            <a:noFill/>
            <a:prstDash val="solid"/>
          </a:ln>
        </p:spPr>
        <p:txBody>
          <a:bodyPr lIns="91440" anchor="b" anchorCtr="0">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a:defRPr/>
            </a:pPr>
            <a:r>
              <a:rPr lang="ru-RU"/>
              <a:t>Образец текста</a:t>
            </a:r>
            <a:endParaRPr/>
          </a:p>
        </p:txBody>
      </p:sp>
      <p:sp>
        <p:nvSpPr>
          <p:cNvPr id="7" name="Дата 6"/>
          <p:cNvSpPr>
            <a:spLocks noGrp="1"/>
          </p:cNvSpPr>
          <p:nvPr>
            <p:ph type="dt" sz="half" idx="10"/>
          </p:nvPr>
        </p:nvSpPr>
        <p:spPr bwMode="auto"/>
        <p:txBody>
          <a:bodyPr/>
          <a:lstStyle/>
          <a:p>
            <a:pPr>
              <a:defRPr/>
            </a:pPr>
            <a:fld id="{5B106E36-FD25-4E2D-B0AA-010F637433A0}" type="datetimeFigureOut">
              <a:rPr lang="ru-RU"/>
              <a:pPr>
                <a:defRPr/>
              </a:pPr>
              <a:t>01.04.2026</a:t>
            </a:fld>
            <a:endParaRPr lang="ru-RU"/>
          </a:p>
        </p:txBody>
      </p:sp>
      <p:sp>
        <p:nvSpPr>
          <p:cNvPr id="8" name="Нижний колонтитул 7"/>
          <p:cNvSpPr>
            <a:spLocks noGrp="1"/>
          </p:cNvSpPr>
          <p:nvPr>
            <p:ph type="ftr" sz="quarter" idx="11"/>
          </p:nvPr>
        </p:nvSpPr>
        <p:spPr bwMode="auto"/>
        <p:txBody>
          <a:bodyPr/>
          <a:lstStyle/>
          <a:p>
            <a:pPr>
              <a:defRPr/>
            </a:pPr>
            <a:endParaRPr lang="ru-RU"/>
          </a:p>
        </p:txBody>
      </p:sp>
      <p:sp>
        <p:nvSpPr>
          <p:cNvPr id="9" name="Номер слайда 8"/>
          <p:cNvSpPr>
            <a:spLocks noGrp="1"/>
          </p:cNvSpPr>
          <p:nvPr>
            <p:ph type="sldNum" sz="quarter" idx="12"/>
          </p:nvPr>
        </p:nvSpPr>
        <p:spPr bwMode="auto"/>
        <p:txBody>
          <a:bodyPr/>
          <a:lstStyle/>
          <a:p>
            <a:pPr>
              <a:defRPr/>
            </a:pPr>
            <a:fld id="{725C68B6-61C2-468F-89AB-4B9F7531AA68}" type="slidenum">
              <a:rPr lang="ru-RU"/>
              <a:pPr>
                <a:defRPr/>
              </a:pPr>
              <a:t>‹#›</a:t>
            </a:fld>
            <a:endParaRPr lang="ru-RU"/>
          </a:p>
        </p:txBody>
      </p:sp>
      <p:sp>
        <p:nvSpPr>
          <p:cNvPr id="11" name="Содержимое 10"/>
          <p:cNvSpPr>
            <a:spLocks noGrp="1"/>
          </p:cNvSpPr>
          <p:nvPr>
            <p:ph sz="half" idx="2"/>
          </p:nvPr>
        </p:nvSpPr>
        <p:spPr bwMode="auto">
          <a:xfrm>
            <a:off x="914400" y="2247900"/>
            <a:ext cx="3733800" cy="3886200"/>
          </a:xfrm>
        </p:spPr>
        <p:txBody>
          <a:bodyPr vert="horz"/>
          <a:lstStyle/>
          <a:p>
            <a:pPr lvl="0">
              <a:defRPr/>
            </a:pPr>
            <a:r>
              <a:rPr lang="ru-RU"/>
              <a:t>Образец текста</a:t>
            </a:r>
            <a:endParaRPr/>
          </a:p>
          <a:p>
            <a:pPr lvl="1">
              <a:defRPr/>
            </a:pPr>
            <a:r>
              <a:rPr lang="ru-RU"/>
              <a:t>Второй уровень</a:t>
            </a:r>
            <a:endParaRPr/>
          </a:p>
          <a:p>
            <a:pPr lvl="2">
              <a:defRPr/>
            </a:pPr>
            <a:r>
              <a:rPr lang="ru-RU"/>
              <a:t>Третий уровень</a:t>
            </a:r>
            <a:endParaRPr/>
          </a:p>
          <a:p>
            <a:pPr lvl="3">
              <a:defRPr/>
            </a:pPr>
            <a:r>
              <a:rPr lang="ru-RU"/>
              <a:t>Четвертый уровень</a:t>
            </a:r>
            <a:endParaRPr/>
          </a:p>
          <a:p>
            <a:pPr lvl="4">
              <a:defRPr/>
            </a:pPr>
            <a:r>
              <a:rPr lang="ru-RU"/>
              <a:t>Пятый уровень</a:t>
            </a:r>
            <a:endParaRPr lang="en-US"/>
          </a:p>
        </p:txBody>
      </p:sp>
      <p:sp>
        <p:nvSpPr>
          <p:cNvPr id="13" name="Содержимое 12"/>
          <p:cNvSpPr>
            <a:spLocks noGrp="1"/>
          </p:cNvSpPr>
          <p:nvPr>
            <p:ph sz="half" idx="4"/>
          </p:nvPr>
        </p:nvSpPr>
        <p:spPr bwMode="auto">
          <a:xfrm>
            <a:off x="4953000" y="2247900"/>
            <a:ext cx="3733800" cy="3886200"/>
          </a:xfrm>
        </p:spPr>
        <p:txBody>
          <a:bodyPr vert="horz"/>
          <a:lstStyle/>
          <a:p>
            <a:pPr lvl="0">
              <a:defRPr/>
            </a:pPr>
            <a:r>
              <a:rPr lang="ru-RU"/>
              <a:t>Образец текста</a:t>
            </a:r>
            <a:endParaRPr/>
          </a:p>
          <a:p>
            <a:pPr lvl="1">
              <a:defRPr/>
            </a:pPr>
            <a:r>
              <a:rPr lang="ru-RU"/>
              <a:t>Второй уровень</a:t>
            </a:r>
            <a:endParaRPr/>
          </a:p>
          <a:p>
            <a:pPr lvl="2">
              <a:defRPr/>
            </a:pPr>
            <a:r>
              <a:rPr lang="ru-RU"/>
              <a:t>Третий уровень</a:t>
            </a:r>
            <a:endParaRPr/>
          </a:p>
          <a:p>
            <a:pPr lvl="3">
              <a:defRPr/>
            </a:pPr>
            <a:r>
              <a:rPr lang="ru-RU"/>
              <a:t>Четвертый уровень</a:t>
            </a:r>
            <a:endParaRPr/>
          </a:p>
          <a:p>
            <a:pPr lvl="4">
              <a:defRPr/>
            </a:pPr>
            <a:r>
              <a:rPr lang="ru-RU"/>
              <a:t>Пятый уровень</a:t>
            </a:r>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PhAnim="0" type="titleOnly" preserve="1" userDrawn="1">
  <p:cSld name="Только заголовок">
    <p:spTree>
      <p:nvGrpSpPr>
        <p:cNvPr id="1" name=""/>
        <p:cNvGrpSpPr/>
        <p:nvPr/>
      </p:nvGrpSpPr>
      <p:grpSpPr bwMode="auto">
        <a:xfrm>
          <a:off x="0" y="0"/>
          <a:ext cx="0" cy="0"/>
          <a:chOff x="0" y="0"/>
          <a:chExt cx="0" cy="0"/>
        </a:xfrm>
      </p:grpSpPr>
      <p:sp>
        <p:nvSpPr>
          <p:cNvPr id="2" name="Заголовок 1"/>
          <p:cNvSpPr>
            <a:spLocks noGrp="1"/>
          </p:cNvSpPr>
          <p:nvPr>
            <p:ph type="title"/>
          </p:nvPr>
        </p:nvSpPr>
        <p:spPr bwMode="auto"/>
        <p:txBody>
          <a:bodyPr/>
          <a:lstStyle/>
          <a:p>
            <a:pPr>
              <a:defRPr/>
            </a:pPr>
            <a:r>
              <a:rPr lang="ru-RU"/>
              <a:t>Образец заголовка</a:t>
            </a:r>
            <a:endParaRPr lang="en-US"/>
          </a:p>
        </p:txBody>
      </p:sp>
      <p:sp>
        <p:nvSpPr>
          <p:cNvPr id="3" name="Дата 2"/>
          <p:cNvSpPr>
            <a:spLocks noGrp="1"/>
          </p:cNvSpPr>
          <p:nvPr>
            <p:ph type="dt" sz="half" idx="10"/>
          </p:nvPr>
        </p:nvSpPr>
        <p:spPr bwMode="auto"/>
        <p:txBody>
          <a:bodyPr/>
          <a:lstStyle/>
          <a:p>
            <a:pPr>
              <a:defRPr/>
            </a:pPr>
            <a:fld id="{5B106E36-FD25-4E2D-B0AA-010F637433A0}" type="datetimeFigureOut">
              <a:rPr lang="ru-RU"/>
              <a:pPr>
                <a:defRPr/>
              </a:pPr>
              <a:t>01.04.2026</a:t>
            </a:fld>
            <a:endParaRPr lang="ru-RU"/>
          </a:p>
        </p:txBody>
      </p:sp>
      <p:sp>
        <p:nvSpPr>
          <p:cNvPr id="4" name="Нижний колонтитул 3"/>
          <p:cNvSpPr>
            <a:spLocks noGrp="1"/>
          </p:cNvSpPr>
          <p:nvPr>
            <p:ph type="ftr" sz="quarter" idx="11"/>
          </p:nvPr>
        </p:nvSpPr>
        <p:spPr bwMode="auto"/>
        <p:txBody>
          <a:bodyPr/>
          <a:lstStyle/>
          <a:p>
            <a:pPr>
              <a:defRPr/>
            </a:pPr>
            <a:endParaRPr lang="ru-RU"/>
          </a:p>
        </p:txBody>
      </p:sp>
      <p:sp>
        <p:nvSpPr>
          <p:cNvPr id="5" name="Номер слайда 4"/>
          <p:cNvSpPr>
            <a:spLocks noGrp="1"/>
          </p:cNvSpPr>
          <p:nvPr>
            <p:ph type="sldNum" sz="quarter" idx="12"/>
          </p:nvPr>
        </p:nvSpPr>
        <p:spPr bwMode="auto"/>
        <p:txBody>
          <a:bodyPr/>
          <a:lstStyle/>
          <a:p>
            <a:pPr>
              <a:defRPr/>
            </a:pPr>
            <a:fld id="{725C68B6-61C2-468F-89AB-4B9F7531AA68}" type="slidenum">
              <a:rPr lang="ru-RU"/>
              <a:pPr>
                <a:defRPr/>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PhAnim="0" type="blank" preserve="1" userDrawn="1">
  <p:cSld name="Пустой слайд">
    <p:spTree>
      <p:nvGrpSpPr>
        <p:cNvPr id="1" name=""/>
        <p:cNvGrpSpPr/>
        <p:nvPr/>
      </p:nvGrpSpPr>
      <p:grpSpPr bwMode="auto">
        <a:xfrm>
          <a:off x="0" y="0"/>
          <a:ext cx="0" cy="0"/>
          <a:chOff x="0" y="0"/>
          <a:chExt cx="0" cy="0"/>
        </a:xfrm>
      </p:grpSpPr>
      <p:sp>
        <p:nvSpPr>
          <p:cNvPr id="2" name="Дата 1"/>
          <p:cNvSpPr>
            <a:spLocks noGrp="1"/>
          </p:cNvSpPr>
          <p:nvPr>
            <p:ph type="dt" sz="half" idx="10"/>
          </p:nvPr>
        </p:nvSpPr>
        <p:spPr bwMode="auto"/>
        <p:txBody>
          <a:bodyPr/>
          <a:lstStyle/>
          <a:p>
            <a:pPr>
              <a:defRPr/>
            </a:pPr>
            <a:fld id="{5B106E36-FD25-4E2D-B0AA-010F637433A0}" type="datetimeFigureOut">
              <a:rPr lang="ru-RU"/>
              <a:pPr>
                <a:defRPr/>
              </a:pPr>
              <a:t>01.04.2026</a:t>
            </a:fld>
            <a:endParaRPr lang="ru-RU"/>
          </a:p>
        </p:txBody>
      </p:sp>
      <p:sp>
        <p:nvSpPr>
          <p:cNvPr id="3" name="Нижний колонтитул 2"/>
          <p:cNvSpPr>
            <a:spLocks noGrp="1"/>
          </p:cNvSpPr>
          <p:nvPr>
            <p:ph type="ftr" sz="quarter" idx="11"/>
          </p:nvPr>
        </p:nvSpPr>
        <p:spPr bwMode="auto"/>
        <p:txBody>
          <a:bodyPr/>
          <a:lstStyle/>
          <a:p>
            <a:pPr>
              <a:defRPr/>
            </a:pPr>
            <a:endParaRPr lang="ru-RU"/>
          </a:p>
        </p:txBody>
      </p:sp>
      <p:sp>
        <p:nvSpPr>
          <p:cNvPr id="4" name="Номер слайда 3"/>
          <p:cNvSpPr>
            <a:spLocks noGrp="1"/>
          </p:cNvSpPr>
          <p:nvPr>
            <p:ph type="sldNum" sz="quarter" idx="12"/>
          </p:nvPr>
        </p:nvSpPr>
        <p:spPr bwMode="auto"/>
        <p:txBody>
          <a:bodyPr/>
          <a:lstStyle/>
          <a:p>
            <a:pPr>
              <a:defRPr/>
            </a:pPr>
            <a:fld id="{725C68B6-61C2-468F-89AB-4B9F7531AA68}" type="slidenum">
              <a:rPr lang="ru-RU"/>
              <a:pPr>
                <a:defRPr/>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PhAnim="0" type="objTx" preserve="1" userDrawn="1">
  <p:cSld name="Объект с подписью">
    <p:spTree>
      <p:nvGrpSpPr>
        <p:cNvPr id="1" name=""/>
        <p:cNvGrpSpPr/>
        <p:nvPr/>
      </p:nvGrpSpPr>
      <p:grpSpPr bwMode="auto">
        <a:xfrm>
          <a:off x="0" y="0"/>
          <a:ext cx="0" cy="0"/>
          <a:chOff x="0" y="0"/>
          <a:chExt cx="0" cy="0"/>
        </a:xfrm>
      </p:grpSpPr>
      <p:sp>
        <p:nvSpPr>
          <p:cNvPr id="8" name="Прямоугольник 7"/>
          <p:cNvSpPr/>
          <p:nvPr/>
        </p:nvSpPr>
        <p:spPr bwMode="auto">
          <a:xfrm>
            <a:off x="0" y="0"/>
            <a:ext cx="9144000" cy="6858000"/>
          </a:xfrm>
          <a:prstGeom prst="rect">
            <a:avLst/>
          </a:prstGeom>
          <a:solidFill>
            <a:srgbClr val="FFFFFF"/>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useBgFill="1">
        <p:nvSpPr>
          <p:cNvPr id="9" name="Скругленный прямоугольник 8"/>
          <p:cNvSpPr/>
          <p:nvPr/>
        </p:nvSpPr>
        <p:spPr bwMode="auto">
          <a:xfrm>
            <a:off x="64008" y="69755"/>
            <a:ext cx="9013372" cy="6693408"/>
          </a:xfrm>
          <a:prstGeom prst="roundRect">
            <a:avLst>
              <a:gd name="adj" fmla="val 4929"/>
            </a:avLst>
          </a:prstGeom>
          <a:ln w="6350" cap="sq" cmpd="sng" algn="ctr">
            <a:solidFill>
              <a:schemeClr val="tx1"/>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a:defRPr/>
            </a:pPr>
            <a:endParaRPr lang="en-US"/>
          </a:p>
        </p:txBody>
      </p:sp>
      <p:sp>
        <p:nvSpPr>
          <p:cNvPr id="2" name="Заголовок 1"/>
          <p:cNvSpPr>
            <a:spLocks noGrp="1"/>
          </p:cNvSpPr>
          <p:nvPr>
            <p:ph type="title"/>
          </p:nvPr>
        </p:nvSpPr>
        <p:spPr bwMode="auto">
          <a:xfrm>
            <a:off x="914400" y="273050"/>
            <a:ext cx="7772400" cy="1143000"/>
          </a:xfrm>
        </p:spPr>
        <p:txBody>
          <a:bodyPr anchor="b" anchorCtr="0"/>
          <a:lstStyle>
            <a:lvl1pPr algn="l">
              <a:buNone/>
              <a:defRPr sz="4000" b="0"/>
            </a:lvl1pPr>
          </a:lstStyle>
          <a:p>
            <a:pPr>
              <a:defRPr/>
            </a:pPr>
            <a:r>
              <a:rPr lang="ru-RU"/>
              <a:t>Образец заголовка</a:t>
            </a:r>
            <a:endParaRPr lang="en-US"/>
          </a:p>
        </p:txBody>
      </p:sp>
      <p:sp>
        <p:nvSpPr>
          <p:cNvPr id="3" name="Текст 2"/>
          <p:cNvSpPr>
            <a:spLocks noGrp="1"/>
          </p:cNvSpPr>
          <p:nvPr>
            <p:ph type="body" idx="2"/>
          </p:nvPr>
        </p:nvSpPr>
        <p:spPr bwMode="auto">
          <a:xfrm>
            <a:off x="914400" y="1600200"/>
            <a:ext cx="1905000" cy="4495800"/>
          </a:xfrm>
        </p:spPr>
        <p:txBody>
          <a:bodyPr/>
          <a:lstStyle>
            <a:lvl1pPr marL="0" indent="0">
              <a:buNone/>
              <a:defRPr sz="1800"/>
            </a:lvl1pPr>
            <a:lvl2pPr>
              <a:buNone/>
              <a:defRPr sz="1200"/>
            </a:lvl2pPr>
            <a:lvl3pPr>
              <a:buNone/>
              <a:defRPr sz="1000"/>
            </a:lvl3pPr>
            <a:lvl4pPr>
              <a:buNone/>
              <a:defRPr sz="900"/>
            </a:lvl4pPr>
            <a:lvl5pPr>
              <a:buNone/>
              <a:defRPr sz="900"/>
            </a:lvl5pPr>
          </a:lstStyle>
          <a:p>
            <a:pPr lvl="0">
              <a:defRPr/>
            </a:pPr>
            <a:r>
              <a:rPr lang="ru-RU"/>
              <a:t>Образец текста</a:t>
            </a:r>
            <a:endParaRPr/>
          </a:p>
        </p:txBody>
      </p:sp>
      <p:sp>
        <p:nvSpPr>
          <p:cNvPr id="5" name="Дата 4"/>
          <p:cNvSpPr>
            <a:spLocks noGrp="1"/>
          </p:cNvSpPr>
          <p:nvPr>
            <p:ph type="dt" sz="half" idx="10"/>
          </p:nvPr>
        </p:nvSpPr>
        <p:spPr bwMode="auto"/>
        <p:txBody>
          <a:bodyPr/>
          <a:lstStyle/>
          <a:p>
            <a:pPr>
              <a:defRPr/>
            </a:pPr>
            <a:fld id="{5B106E36-FD25-4E2D-B0AA-010F637433A0}" type="datetimeFigureOut">
              <a:rPr lang="ru-RU"/>
              <a:pPr>
                <a:defRPr/>
              </a:pPr>
              <a:t>01.04.2026</a:t>
            </a:fld>
            <a:endParaRPr lang="ru-RU"/>
          </a:p>
        </p:txBody>
      </p:sp>
      <p:sp>
        <p:nvSpPr>
          <p:cNvPr id="6" name="Нижний колонтитул 5"/>
          <p:cNvSpPr>
            <a:spLocks noGrp="1"/>
          </p:cNvSpPr>
          <p:nvPr>
            <p:ph type="ftr" sz="quarter" idx="11"/>
          </p:nvPr>
        </p:nvSpPr>
        <p:spPr bwMode="auto"/>
        <p:txBody>
          <a:bodyPr/>
          <a:lstStyle/>
          <a:p>
            <a:pPr>
              <a:defRPr/>
            </a:pPr>
            <a:endParaRPr lang="ru-RU"/>
          </a:p>
        </p:txBody>
      </p:sp>
      <p:sp>
        <p:nvSpPr>
          <p:cNvPr id="7" name="Номер слайда 6"/>
          <p:cNvSpPr>
            <a:spLocks noGrp="1"/>
          </p:cNvSpPr>
          <p:nvPr>
            <p:ph type="sldNum" sz="quarter" idx="12"/>
          </p:nvPr>
        </p:nvSpPr>
        <p:spPr bwMode="auto"/>
        <p:txBody>
          <a:bodyPr/>
          <a:lstStyle/>
          <a:p>
            <a:pPr>
              <a:defRPr/>
            </a:pPr>
            <a:fld id="{725C68B6-61C2-468F-89AB-4B9F7531AA68}" type="slidenum">
              <a:rPr lang="ru-RU"/>
              <a:pPr>
                <a:defRPr/>
              </a:pPr>
              <a:t>‹#›</a:t>
            </a:fld>
            <a:endParaRPr lang="ru-RU"/>
          </a:p>
        </p:txBody>
      </p:sp>
      <p:sp>
        <p:nvSpPr>
          <p:cNvPr id="11" name="Содержимое 10"/>
          <p:cNvSpPr>
            <a:spLocks noGrp="1"/>
          </p:cNvSpPr>
          <p:nvPr>
            <p:ph sz="quarter" idx="1"/>
          </p:nvPr>
        </p:nvSpPr>
        <p:spPr bwMode="auto">
          <a:xfrm>
            <a:off x="2971800" y="1600200"/>
            <a:ext cx="5715000" cy="4495800"/>
          </a:xfrm>
        </p:spPr>
        <p:txBody>
          <a:bodyPr vert="horz"/>
          <a:lstStyle/>
          <a:p>
            <a:pPr lvl="0">
              <a:defRPr/>
            </a:pPr>
            <a:r>
              <a:rPr lang="ru-RU"/>
              <a:t>Образец текста</a:t>
            </a:r>
            <a:endParaRPr/>
          </a:p>
          <a:p>
            <a:pPr lvl="1">
              <a:defRPr/>
            </a:pPr>
            <a:r>
              <a:rPr lang="ru-RU"/>
              <a:t>Второй уровень</a:t>
            </a:r>
            <a:endParaRPr/>
          </a:p>
          <a:p>
            <a:pPr lvl="2">
              <a:defRPr/>
            </a:pPr>
            <a:r>
              <a:rPr lang="ru-RU"/>
              <a:t>Третий уровень</a:t>
            </a:r>
            <a:endParaRPr/>
          </a:p>
          <a:p>
            <a:pPr lvl="3">
              <a:defRPr/>
            </a:pPr>
            <a:r>
              <a:rPr lang="ru-RU"/>
              <a:t>Четвертый уровень</a:t>
            </a:r>
            <a:endParaRPr/>
          </a:p>
          <a:p>
            <a:pPr lvl="4">
              <a:defRPr/>
            </a:pPr>
            <a:r>
              <a:rPr lang="ru-RU"/>
              <a:t>Пятый уровень</a:t>
            </a:r>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PhAnim="0" type="picTx" preserve="1" userDrawn="1">
  <p:cSld name="Рисунок с подписью">
    <p:spTree>
      <p:nvGrpSpPr>
        <p:cNvPr id="1" name=""/>
        <p:cNvGrpSpPr/>
        <p:nvPr/>
      </p:nvGrpSpPr>
      <p:grpSpPr bwMode="auto">
        <a:xfrm>
          <a:off x="0" y="0"/>
          <a:ext cx="0" cy="0"/>
          <a:chOff x="0" y="0"/>
          <a:chExt cx="0" cy="0"/>
        </a:xfrm>
      </p:grpSpPr>
      <p:sp>
        <p:nvSpPr>
          <p:cNvPr id="2" name="Заголовок 1"/>
          <p:cNvSpPr>
            <a:spLocks noGrp="1"/>
          </p:cNvSpPr>
          <p:nvPr>
            <p:ph type="title"/>
          </p:nvPr>
        </p:nvSpPr>
        <p:spPr bwMode="auto">
          <a:xfrm>
            <a:off x="914400" y="4900550"/>
            <a:ext cx="7315200" cy="522287"/>
          </a:xfrm>
        </p:spPr>
        <p:txBody>
          <a:bodyPr anchor="ctr">
            <a:noAutofit/>
          </a:bodyPr>
          <a:lstStyle>
            <a:lvl1pPr algn="l">
              <a:buNone/>
              <a:defRPr sz="2800" b="0"/>
            </a:lvl1pPr>
          </a:lstStyle>
          <a:p>
            <a:pPr>
              <a:defRPr/>
            </a:pPr>
            <a:r>
              <a:rPr lang="ru-RU"/>
              <a:t>Образец заголовка</a:t>
            </a:r>
            <a:endParaRPr lang="en-US"/>
          </a:p>
        </p:txBody>
      </p:sp>
      <p:sp>
        <p:nvSpPr>
          <p:cNvPr id="4" name="Текст 3"/>
          <p:cNvSpPr>
            <a:spLocks noGrp="1"/>
          </p:cNvSpPr>
          <p:nvPr>
            <p:ph type="body" sz="half" idx="2"/>
          </p:nvPr>
        </p:nvSpPr>
        <p:spPr bwMode="auto">
          <a:xfrm>
            <a:off x="914400" y="5445825"/>
            <a:ext cx="7315200" cy="685800"/>
          </a:xfrm>
        </p:spPr>
        <p:txBody>
          <a:bodyPr/>
          <a:lstStyle>
            <a:lvl1pPr marL="0" indent="0">
              <a:buFontTx/>
              <a:buNone/>
              <a:defRPr sz="1600"/>
            </a:lvl1pPr>
            <a:lvl2pPr>
              <a:defRPr sz="1200"/>
            </a:lvl2pPr>
            <a:lvl3pPr>
              <a:defRPr sz="1000"/>
            </a:lvl3pPr>
            <a:lvl4pPr>
              <a:defRPr sz="900"/>
            </a:lvl4pPr>
            <a:lvl5pPr>
              <a:defRPr sz="900"/>
            </a:lvl5pPr>
          </a:lstStyle>
          <a:p>
            <a:pPr lvl="0">
              <a:defRPr/>
            </a:pPr>
            <a:r>
              <a:rPr lang="ru-RU"/>
              <a:t>Образец текста</a:t>
            </a:r>
            <a:endParaRPr/>
          </a:p>
        </p:txBody>
      </p:sp>
      <p:sp>
        <p:nvSpPr>
          <p:cNvPr id="5" name="Дата 4"/>
          <p:cNvSpPr>
            <a:spLocks noGrp="1"/>
          </p:cNvSpPr>
          <p:nvPr>
            <p:ph type="dt" sz="half" idx="10"/>
          </p:nvPr>
        </p:nvSpPr>
        <p:spPr bwMode="auto"/>
        <p:txBody>
          <a:bodyPr/>
          <a:lstStyle/>
          <a:p>
            <a:pPr>
              <a:defRPr/>
            </a:pPr>
            <a:fld id="{5B106E36-FD25-4E2D-B0AA-010F637433A0}" type="datetimeFigureOut">
              <a:rPr lang="ru-RU"/>
              <a:pPr>
                <a:defRPr/>
              </a:pPr>
              <a:t>01.04.2026</a:t>
            </a:fld>
            <a:endParaRPr lang="ru-RU"/>
          </a:p>
        </p:txBody>
      </p:sp>
      <p:sp>
        <p:nvSpPr>
          <p:cNvPr id="6" name="Нижний колонтитул 5"/>
          <p:cNvSpPr>
            <a:spLocks noGrp="1"/>
          </p:cNvSpPr>
          <p:nvPr>
            <p:ph type="ftr" sz="quarter" idx="11"/>
          </p:nvPr>
        </p:nvSpPr>
        <p:spPr bwMode="auto">
          <a:xfrm>
            <a:off x="914400" y="6172200"/>
            <a:ext cx="3886200" cy="457200"/>
          </a:xfrm>
        </p:spPr>
        <p:txBody>
          <a:bodyPr/>
          <a:lstStyle/>
          <a:p>
            <a:pPr>
              <a:defRPr/>
            </a:pPr>
            <a:endParaRPr lang="ru-RU"/>
          </a:p>
        </p:txBody>
      </p:sp>
      <p:sp>
        <p:nvSpPr>
          <p:cNvPr id="7" name="Номер слайда 6"/>
          <p:cNvSpPr>
            <a:spLocks noGrp="1"/>
          </p:cNvSpPr>
          <p:nvPr>
            <p:ph type="sldNum" sz="quarter" idx="12"/>
          </p:nvPr>
        </p:nvSpPr>
        <p:spPr bwMode="auto">
          <a:xfrm>
            <a:off x="146304" y="6208776"/>
            <a:ext cx="457200" cy="457200"/>
          </a:xfrm>
        </p:spPr>
        <p:txBody>
          <a:bodyPr/>
          <a:lstStyle/>
          <a:p>
            <a:pPr>
              <a:defRPr/>
            </a:pPr>
            <a:fld id="{725C68B6-61C2-468F-89AB-4B9F7531AA68}" type="slidenum">
              <a:rPr lang="ru-RU"/>
              <a:pPr>
                <a:defRPr/>
              </a:pPr>
              <a:t>‹#›</a:t>
            </a:fld>
            <a:endParaRPr lang="ru-RU"/>
          </a:p>
        </p:txBody>
      </p:sp>
      <p:sp>
        <p:nvSpPr>
          <p:cNvPr id="11" name="Прямоугольник 10"/>
          <p:cNvSpPr/>
          <p:nvPr/>
        </p:nvSpPr>
        <p:spPr bwMode="auto">
          <a:xfrm flipV="1">
            <a:off x="68307" y="4683555"/>
            <a:ext cx="9006840" cy="91440"/>
          </a:xfrm>
          <a:prstGeom prst="rect">
            <a:avLst/>
          </a:prstGeom>
          <a:solidFill>
            <a:schemeClr val="accent1"/>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12" name="Прямоугольник 11"/>
          <p:cNvSpPr/>
          <p:nvPr/>
        </p:nvSpPr>
        <p:spPr bwMode="auto">
          <a:xfrm>
            <a:off x="68508" y="4650474"/>
            <a:ext cx="9006639" cy="45719"/>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13" name="Прямоугольник 12"/>
          <p:cNvSpPr/>
          <p:nvPr/>
        </p:nvSpPr>
        <p:spPr bwMode="auto">
          <a:xfrm>
            <a:off x="68510" y="4773224"/>
            <a:ext cx="9006637" cy="48807"/>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3" name="Рисунок 2"/>
          <p:cNvSpPr>
            <a:spLocks noGrp="1"/>
          </p:cNvSpPr>
          <p:nvPr>
            <p:ph type="pic" idx="1"/>
          </p:nvPr>
        </p:nvSpPr>
        <p:spPr bwMode="auto">
          <a:xfrm>
            <a:off x="68308" y="66675"/>
            <a:ext cx="9001873" cy="4581525"/>
          </a:xfrm>
          <a:prstGeom prst="round2SameRect">
            <a:avLst>
              <a:gd name="adj1" fmla="val 7101"/>
              <a:gd name="adj2" fmla="val 0"/>
            </a:avLst>
          </a:prstGeom>
          <a:solidFill>
            <a:schemeClr val="bg2"/>
          </a:solidFill>
          <a:ln w="6350">
            <a:solidFill>
              <a:schemeClr val="tx1"/>
            </a:solidFill>
          </a:ln>
        </p:spPr>
        <p:txBody>
          <a:bodyPr/>
          <a:lstStyle>
            <a:lvl1pPr marL="0" indent="0">
              <a:buNone/>
              <a:defRPr sz="3200"/>
            </a:lvl1pPr>
          </a:lstStyle>
          <a:p>
            <a:pPr>
              <a:defRPr/>
            </a:pPr>
            <a:r>
              <a:rPr lang="ru-RU"/>
              <a:t>Вставка рисунка</a:t>
            </a:r>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bwMode="auto">
        <a:xfrm>
          <a:off x="0" y="0"/>
          <a:ext cx="0" cy="0"/>
          <a:chOff x="0" y="0"/>
          <a:chExt cx="0" cy="0"/>
        </a:xfrm>
      </p:grpSpPr>
      <p:sp>
        <p:nvSpPr>
          <p:cNvPr id="9" name="Прямоугольник 8"/>
          <p:cNvSpPr/>
          <p:nvPr/>
        </p:nvSpPr>
        <p:spPr bwMode="auto">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defRPr/>
            </a:pPr>
            <a:endParaRPr lang="en-US"/>
          </a:p>
        </p:txBody>
      </p:sp>
      <p:sp useBgFill="1">
        <p:nvSpPr>
          <p:cNvPr id="8" name="Скругленный прямоугольник 7"/>
          <p:cNvSpPr/>
          <p:nvPr/>
        </p:nvSpPr>
        <p:spPr bwMode="auto">
          <a:xfrm>
            <a:off x="64008" y="69755"/>
            <a:ext cx="9013372" cy="6693408"/>
          </a:xfrm>
          <a:prstGeom prst="roundRect">
            <a:avLst>
              <a:gd name="adj" fmla="val 4929"/>
            </a:avLst>
          </a:prstGeom>
          <a:ln w="6350" cap="sq" cmpd="sng" algn="ctr">
            <a:solidFill>
              <a:schemeClr val="tx1"/>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a:defRPr/>
            </a:pPr>
            <a:endParaRPr lang="en-US"/>
          </a:p>
        </p:txBody>
      </p:sp>
      <p:sp>
        <p:nvSpPr>
          <p:cNvPr id="22" name="Заголовок 21"/>
          <p:cNvSpPr>
            <a:spLocks noGrp="1"/>
          </p:cNvSpPr>
          <p:nvPr>
            <p:ph type="title"/>
          </p:nvPr>
        </p:nvSpPr>
        <p:spPr bwMode="auto">
          <a:xfrm>
            <a:off x="914400" y="274638"/>
            <a:ext cx="7772400" cy="1143000"/>
          </a:xfrm>
          <a:prstGeom prst="rect">
            <a:avLst/>
          </a:prstGeom>
        </p:spPr>
        <p:txBody>
          <a:bodyPr bIns="91440" anchor="b" anchorCtr="0">
            <a:normAutofit/>
          </a:bodyPr>
          <a:lstStyle/>
          <a:p>
            <a:pPr>
              <a:defRPr/>
            </a:pPr>
            <a:r>
              <a:rPr lang="ru-RU"/>
              <a:t>Образец заголовка</a:t>
            </a:r>
            <a:endParaRPr lang="en-US"/>
          </a:p>
        </p:txBody>
      </p:sp>
      <p:sp>
        <p:nvSpPr>
          <p:cNvPr id="13" name="Текст 12"/>
          <p:cNvSpPr>
            <a:spLocks noGrp="1"/>
          </p:cNvSpPr>
          <p:nvPr>
            <p:ph type="body" idx="1"/>
          </p:nvPr>
        </p:nvSpPr>
        <p:spPr bwMode="auto">
          <a:xfrm>
            <a:off x="914400" y="1447800"/>
            <a:ext cx="7772400" cy="4572000"/>
          </a:xfrm>
          <a:prstGeom prst="rect">
            <a:avLst/>
          </a:prstGeom>
        </p:spPr>
        <p:txBody>
          <a:bodyPr>
            <a:normAutofit/>
          </a:bodyPr>
          <a:lstStyle/>
          <a:p>
            <a:pPr lvl="0">
              <a:defRPr/>
            </a:pPr>
            <a:r>
              <a:rPr lang="ru-RU"/>
              <a:t>Образец текста</a:t>
            </a:r>
            <a:endParaRPr/>
          </a:p>
          <a:p>
            <a:pPr lvl="1">
              <a:defRPr/>
            </a:pPr>
            <a:r>
              <a:rPr lang="ru-RU"/>
              <a:t>Второй уровень</a:t>
            </a:r>
            <a:endParaRPr/>
          </a:p>
          <a:p>
            <a:pPr lvl="2">
              <a:defRPr/>
            </a:pPr>
            <a:r>
              <a:rPr lang="ru-RU"/>
              <a:t>Третий уровень</a:t>
            </a:r>
            <a:endParaRPr/>
          </a:p>
          <a:p>
            <a:pPr lvl="3">
              <a:defRPr/>
            </a:pPr>
            <a:r>
              <a:rPr lang="ru-RU"/>
              <a:t>Четвертый уровень</a:t>
            </a:r>
            <a:endParaRPr/>
          </a:p>
          <a:p>
            <a:pPr lvl="4">
              <a:defRPr/>
            </a:pPr>
            <a:r>
              <a:rPr lang="ru-RU"/>
              <a:t>Пятый уровень</a:t>
            </a:r>
            <a:endParaRPr lang="en-US"/>
          </a:p>
        </p:txBody>
      </p:sp>
      <p:sp>
        <p:nvSpPr>
          <p:cNvPr id="14" name="Дата 13"/>
          <p:cNvSpPr>
            <a:spLocks noGrp="1"/>
          </p:cNvSpPr>
          <p:nvPr>
            <p:ph type="dt" sz="half" idx="2"/>
          </p:nvPr>
        </p:nvSpPr>
        <p:spPr bwMode="auto">
          <a:xfrm>
            <a:off x="6172200" y="6191250"/>
            <a:ext cx="2476500" cy="476250"/>
          </a:xfrm>
          <a:prstGeom prst="rect">
            <a:avLst/>
          </a:prstGeom>
        </p:spPr>
        <p:txBody>
          <a:bodyPr anchor="ctr" anchorCtr="0"/>
          <a:lstStyle>
            <a:lvl1pPr algn="r">
              <a:defRPr sz="1400">
                <a:solidFill>
                  <a:schemeClr val="tx2"/>
                </a:solidFill>
              </a:defRPr>
            </a:lvl1pPr>
          </a:lstStyle>
          <a:p>
            <a:pPr>
              <a:defRPr/>
            </a:pPr>
            <a:fld id="{5B106E36-FD25-4E2D-B0AA-010F637433A0}" type="datetimeFigureOut">
              <a:rPr lang="ru-RU"/>
              <a:pPr>
                <a:defRPr/>
              </a:pPr>
              <a:t>01.04.2026</a:t>
            </a:fld>
            <a:endParaRPr lang="ru-RU"/>
          </a:p>
        </p:txBody>
      </p:sp>
      <p:sp>
        <p:nvSpPr>
          <p:cNvPr id="3" name="Нижний колонтитул 2"/>
          <p:cNvSpPr>
            <a:spLocks noGrp="1"/>
          </p:cNvSpPr>
          <p:nvPr>
            <p:ph type="ftr" sz="quarter" idx="3"/>
          </p:nvPr>
        </p:nvSpPr>
        <p:spPr bwMode="auto">
          <a:xfrm>
            <a:off x="914400" y="6172200"/>
            <a:ext cx="3962400" cy="457200"/>
          </a:xfrm>
          <a:prstGeom prst="rect">
            <a:avLst/>
          </a:prstGeom>
        </p:spPr>
        <p:txBody>
          <a:bodyPr anchor="ctr" anchorCtr="0"/>
          <a:lstStyle>
            <a:lvl1pPr>
              <a:defRPr sz="1400">
                <a:solidFill>
                  <a:schemeClr val="tx2"/>
                </a:solidFill>
              </a:defRPr>
            </a:lvl1pPr>
          </a:lstStyle>
          <a:p>
            <a:pPr>
              <a:defRPr/>
            </a:pPr>
            <a:endParaRPr lang="ru-RU"/>
          </a:p>
        </p:txBody>
      </p:sp>
      <p:sp>
        <p:nvSpPr>
          <p:cNvPr id="23" name="Номер слайда 22"/>
          <p:cNvSpPr>
            <a:spLocks noGrp="1"/>
          </p:cNvSpPr>
          <p:nvPr>
            <p:ph type="sldNum" sz="quarter" idx="4"/>
          </p:nvPr>
        </p:nvSpPr>
        <p:spPr bwMode="auto">
          <a:xfrm>
            <a:off x="146304" y="6210300"/>
            <a:ext cx="457200" cy="457200"/>
          </a:xfrm>
          <a:prstGeom prst="ellipse">
            <a:avLst/>
          </a:prstGeom>
          <a:solidFill>
            <a:schemeClr val="accent1"/>
          </a:solidFill>
        </p:spPr>
        <p:txBody>
          <a:bodyPr wrap="none" lIns="36000" tIns="36000" rIns="36000" bIns="36000" anchor="ctr" anchorCtr="1">
            <a:noAutofit/>
          </a:bodyPr>
          <a:lstStyle>
            <a:lvl1pPr algn="ctr">
              <a:defRPr sz="1400">
                <a:solidFill>
                  <a:srgbClr val="FFFFFF"/>
                </a:solidFill>
                <a:latin typeface="+mj-lt"/>
                <a:ea typeface="+mj-ea"/>
                <a:cs typeface="+mj-cs"/>
              </a:defRPr>
            </a:lvl1pPr>
          </a:lstStyle>
          <a:p>
            <a:pPr>
              <a:defRPr/>
            </a:pPr>
            <a:fld id="{725C68B6-61C2-468F-89AB-4B9F7531AA68}" type="slidenum">
              <a:rPr lang="ru-RU"/>
              <a:pPr>
                <a:defRPr/>
              </a:pPr>
              <a:t>‹#›</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Lst>
  <p:txStyles>
    <p:titleStyle>
      <a:lvl1pPr algn="l">
        <a:spcBef>
          <a:spcPts val="0"/>
        </a:spcBef>
        <a:buNone/>
        <a:defRPr sz="4000">
          <a:solidFill>
            <a:schemeClr val="tx2"/>
          </a:solidFill>
          <a:latin typeface="+mj-lt"/>
          <a:ea typeface="+mj-ea"/>
          <a:cs typeface="+mj-cs"/>
        </a:defRPr>
      </a:lvl1pPr>
    </p:titleStyle>
    <p:bodyStyle>
      <a:lvl1pPr marL="274320" indent="-274320" algn="l">
        <a:spcBef>
          <a:spcPts val="580"/>
        </a:spcBef>
        <a:buClr>
          <a:schemeClr val="accent1"/>
        </a:buClr>
        <a:buSzPct val="85000"/>
        <a:buFont typeface="Wingdings 2"/>
        <a:buChar char=""/>
        <a:defRPr sz="2600">
          <a:solidFill>
            <a:schemeClr val="tx1"/>
          </a:solidFill>
          <a:latin typeface="+mn-lt"/>
          <a:ea typeface="+mn-ea"/>
          <a:cs typeface="+mn-cs"/>
        </a:defRPr>
      </a:lvl1pPr>
      <a:lvl2pPr marL="548640" indent="-228600" algn="l">
        <a:spcBef>
          <a:spcPts val="370"/>
        </a:spcBef>
        <a:buClr>
          <a:schemeClr val="accent2"/>
        </a:buClr>
        <a:buSzPct val="85000"/>
        <a:buFont typeface="Wingdings 2"/>
        <a:buChar char=""/>
        <a:defRPr sz="2400">
          <a:solidFill>
            <a:schemeClr val="tx1"/>
          </a:solidFill>
          <a:latin typeface="+mn-lt"/>
          <a:ea typeface="+mn-ea"/>
          <a:cs typeface="+mn-cs"/>
        </a:defRPr>
      </a:lvl2pPr>
      <a:lvl3pPr marL="822960" indent="-228600" algn="l">
        <a:spcBef>
          <a:spcPts val="370"/>
        </a:spcBef>
        <a:buClr>
          <a:schemeClr val="accent1">
            <a:tint val="60000"/>
          </a:schemeClr>
        </a:buClr>
        <a:buSzPct val="85000"/>
        <a:buFont typeface="Wingdings 2"/>
        <a:buChar char=""/>
        <a:defRPr sz="2000">
          <a:solidFill>
            <a:schemeClr val="tx1"/>
          </a:solidFill>
          <a:latin typeface="+mn-lt"/>
          <a:ea typeface="+mn-ea"/>
          <a:cs typeface="+mn-cs"/>
        </a:defRPr>
      </a:lvl3pPr>
      <a:lvl4pPr marL="1097280" indent="-228600" algn="l">
        <a:spcBef>
          <a:spcPts val="370"/>
        </a:spcBef>
        <a:buClr>
          <a:schemeClr val="accent3"/>
        </a:buClr>
        <a:buSzPct val="80000"/>
        <a:buFont typeface="Wingdings 2"/>
        <a:buChar char=""/>
        <a:defRPr sz="2000">
          <a:solidFill>
            <a:schemeClr val="tx1"/>
          </a:solidFill>
          <a:latin typeface="+mn-lt"/>
          <a:ea typeface="+mn-ea"/>
          <a:cs typeface="+mn-cs"/>
        </a:defRPr>
      </a:lvl4pPr>
      <a:lvl5pPr marL="1371600" indent="-228600" algn="l">
        <a:spcBef>
          <a:spcPts val="370"/>
        </a:spcBef>
        <a:buClr>
          <a:schemeClr val="accent3"/>
        </a:buClr>
        <a:buFontTx/>
        <a:buChar char="o"/>
        <a:defRPr sz="2000">
          <a:solidFill>
            <a:schemeClr val="tx1"/>
          </a:solidFill>
          <a:latin typeface="+mn-lt"/>
          <a:ea typeface="+mn-ea"/>
          <a:cs typeface="+mn-cs"/>
        </a:defRPr>
      </a:lvl5pPr>
      <a:lvl6pPr marL="1645920" indent="-228600" algn="l">
        <a:spcBef>
          <a:spcPts val="370"/>
        </a:spcBef>
        <a:buClr>
          <a:schemeClr val="accent3"/>
        </a:buClr>
        <a:buChar char="•"/>
        <a:defRPr sz="1800">
          <a:solidFill>
            <a:schemeClr val="tx1"/>
          </a:solidFill>
          <a:latin typeface="+mn-lt"/>
          <a:ea typeface="+mn-ea"/>
          <a:cs typeface="+mn-cs"/>
        </a:defRPr>
      </a:lvl6pPr>
      <a:lvl7pPr marL="1920240" indent="-228600" algn="l">
        <a:spcBef>
          <a:spcPts val="370"/>
        </a:spcBef>
        <a:buClr>
          <a:schemeClr val="accent2"/>
        </a:buClr>
        <a:buChar char="•"/>
        <a:defRPr sz="1800">
          <a:solidFill>
            <a:schemeClr val="tx1"/>
          </a:solidFill>
          <a:latin typeface="+mn-lt"/>
          <a:ea typeface="+mn-ea"/>
          <a:cs typeface="+mn-cs"/>
        </a:defRPr>
      </a:lvl7pPr>
      <a:lvl8pPr marL="2194560" indent="-228600" algn="l">
        <a:spcBef>
          <a:spcPts val="370"/>
        </a:spcBef>
        <a:buClr>
          <a:schemeClr val="accent1">
            <a:tint val="60000"/>
          </a:schemeClr>
        </a:buClr>
        <a:buChar char="•"/>
        <a:defRPr sz="1800">
          <a:solidFill>
            <a:schemeClr val="tx1"/>
          </a:solidFill>
          <a:latin typeface="+mn-lt"/>
          <a:ea typeface="+mn-ea"/>
          <a:cs typeface="+mn-cs"/>
        </a:defRPr>
      </a:lvl8pPr>
      <a:lvl9pPr marL="2468880" indent="-228600" algn="l">
        <a:spcBef>
          <a:spcPts val="370"/>
        </a:spcBef>
        <a:buClr>
          <a:schemeClr val="accent2">
            <a:tint val="60000"/>
          </a:schemeClr>
        </a:buClr>
        <a:buChar char="•"/>
        <a:defRPr sz="1800">
          <a:solidFill>
            <a:schemeClr val="tx1"/>
          </a:solidFill>
          <a:latin typeface="+mn-lt"/>
          <a:ea typeface="+mn-ea"/>
          <a:cs typeface="+mn-cs"/>
        </a:defRPr>
      </a:lvl9pPr>
    </p:bodyStyle>
    <p:otherStyle>
      <a:lvl1pPr marL="0" algn="l">
        <a:defRPr>
          <a:solidFill>
            <a:schemeClr val="tx1"/>
          </a:solidFill>
          <a:latin typeface="+mn-lt"/>
          <a:ea typeface="+mn-ea"/>
          <a:cs typeface="+mn-cs"/>
        </a:defRPr>
      </a:lvl1pPr>
      <a:lvl2pPr marL="457200" algn="l">
        <a:defRPr>
          <a:solidFill>
            <a:schemeClr val="tx1"/>
          </a:solidFill>
          <a:latin typeface="+mn-lt"/>
          <a:ea typeface="+mn-ea"/>
          <a:cs typeface="+mn-cs"/>
        </a:defRPr>
      </a:lvl2pPr>
      <a:lvl3pPr marL="914400" algn="l">
        <a:defRPr>
          <a:solidFill>
            <a:schemeClr val="tx1"/>
          </a:solidFill>
          <a:latin typeface="+mn-lt"/>
          <a:ea typeface="+mn-ea"/>
          <a:cs typeface="+mn-cs"/>
        </a:defRPr>
      </a:lvl3pPr>
      <a:lvl4pPr marL="1371600" algn="l">
        <a:defRPr>
          <a:solidFill>
            <a:schemeClr val="tx1"/>
          </a:solidFill>
          <a:latin typeface="+mn-lt"/>
          <a:ea typeface="+mn-ea"/>
          <a:cs typeface="+mn-cs"/>
        </a:defRPr>
      </a:lvl4pPr>
      <a:lvl5pPr marL="1828800" algn="l">
        <a:defRPr>
          <a:solidFill>
            <a:schemeClr val="tx1"/>
          </a:solidFill>
          <a:latin typeface="+mn-lt"/>
          <a:ea typeface="+mn-ea"/>
          <a:cs typeface="+mn-cs"/>
        </a:defRPr>
      </a:lvl5pPr>
      <a:lvl6pPr marL="2286000" algn="l">
        <a:defRPr>
          <a:solidFill>
            <a:schemeClr val="tx1"/>
          </a:solidFill>
          <a:latin typeface="+mn-lt"/>
          <a:ea typeface="+mn-ea"/>
          <a:cs typeface="+mn-cs"/>
        </a:defRPr>
      </a:lvl6pPr>
      <a:lvl7pPr marL="2743200" algn="l">
        <a:defRPr>
          <a:solidFill>
            <a:schemeClr val="tx1"/>
          </a:solidFill>
          <a:latin typeface="+mn-lt"/>
          <a:ea typeface="+mn-ea"/>
          <a:cs typeface="+mn-cs"/>
        </a:defRPr>
      </a:lvl7pPr>
      <a:lvl8pPr marL="3200400" algn="l">
        <a:defRPr>
          <a:solidFill>
            <a:schemeClr val="tx1"/>
          </a:solidFill>
          <a:latin typeface="+mn-lt"/>
          <a:ea typeface="+mn-ea"/>
          <a:cs typeface="+mn-cs"/>
        </a:defRPr>
      </a:lvl8pPr>
      <a:lvl9pPr marL="3657600" algn="l">
        <a:defRPr>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6.jpe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20.jpe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4.xml"/><Relationship Id="rId4" Type="http://schemas.openxmlformats.org/officeDocument/2006/relationships/image" Target="../media/image19.jpeg"/></Relationships>
</file>

<file path=ppt/slides/_rels/slide1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4.xml"/><Relationship Id="rId4" Type="http://schemas.openxmlformats.org/officeDocument/2006/relationships/image" Target="../media/image19.jpeg"/></Relationships>
</file>

<file path=ppt/slides/_rels/slide17.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4.xml"/><Relationship Id="rId4" Type="http://schemas.openxmlformats.org/officeDocument/2006/relationships/image" Target="../media/image19.jpeg"/></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4.xml"/><Relationship Id="rId5" Type="http://schemas.openxmlformats.org/officeDocument/2006/relationships/image" Target="../media/image3.jpeg"/><Relationship Id="rId4" Type="http://schemas.openxmlformats.org/officeDocument/2006/relationships/image" Target="../media/image6.jpeg"/></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4.xml"/><Relationship Id="rId4" Type="http://schemas.openxmlformats.org/officeDocument/2006/relationships/image" Target="../media/image19.jpeg"/></Relationships>
</file>

<file path=ppt/slides/_rels/slide21.xml.rels><?xml version="1.0" encoding="UTF-8" standalone="yes"?>
<Relationships xmlns="http://schemas.openxmlformats.org/package/2006/relationships"><Relationship Id="rId3" Type="http://schemas.openxmlformats.org/officeDocument/2006/relationships/image" Target="../media/image33.jpeg"/><Relationship Id="rId7" Type="http://schemas.openxmlformats.org/officeDocument/2006/relationships/image" Target="../media/image19.jpeg"/><Relationship Id="rId2" Type="http://schemas.openxmlformats.org/officeDocument/2006/relationships/image" Target="../media/image32.jpeg"/><Relationship Id="rId1" Type="http://schemas.openxmlformats.org/officeDocument/2006/relationships/slideLayout" Target="../slideLayouts/slideLayout4.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jpeg"/></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Layout" Target="../slideLayouts/slideLayout4.xml"/><Relationship Id="rId4" Type="http://schemas.openxmlformats.org/officeDocument/2006/relationships/image" Target="../media/image19.jpeg"/></Relationships>
</file>

<file path=ppt/slides/_rels/slide23.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0.jpeg"/><Relationship Id="rId7" Type="http://schemas.openxmlformats.org/officeDocument/2006/relationships/image" Target="../media/image44.png"/><Relationship Id="rId2" Type="http://schemas.openxmlformats.org/officeDocument/2006/relationships/image" Target="../media/image39.jpeg"/><Relationship Id="rId1" Type="http://schemas.openxmlformats.org/officeDocument/2006/relationships/slideLayout" Target="../slideLayouts/slideLayout4.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jpeg"/><Relationship Id="rId9" Type="http://schemas.openxmlformats.org/officeDocument/2006/relationships/image" Target="../media/image19.jpeg"/></Relationships>
</file>

<file path=ppt/slides/_rels/slide2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4.xml"/><Relationship Id="rId5" Type="http://schemas.openxmlformats.org/officeDocument/2006/relationships/image" Target="../media/image19.jpeg"/><Relationship Id="rId4" Type="http://schemas.openxmlformats.org/officeDocument/2006/relationships/image" Target="../media/image48.jpeg"/></Relationships>
</file>

<file path=ppt/slides/_rels/slide25.xml.rels><?xml version="1.0" encoding="UTF-8" standalone="yes"?>
<Relationships xmlns="http://schemas.openxmlformats.org/package/2006/relationships"><Relationship Id="rId3" Type="http://schemas.openxmlformats.org/officeDocument/2006/relationships/image" Target="../media/image50.jpeg"/><Relationship Id="rId7" Type="http://schemas.openxmlformats.org/officeDocument/2006/relationships/image" Target="../media/image19.jpeg"/><Relationship Id="rId2" Type="http://schemas.openxmlformats.org/officeDocument/2006/relationships/image" Target="../media/image49.jpeg"/><Relationship Id="rId1" Type="http://schemas.openxmlformats.org/officeDocument/2006/relationships/slideLayout" Target="../slideLayouts/slideLayout5.xml"/><Relationship Id="rId6" Type="http://schemas.openxmlformats.org/officeDocument/2006/relationships/image" Target="../media/image53.jpeg"/><Relationship Id="rId5" Type="http://schemas.openxmlformats.org/officeDocument/2006/relationships/image" Target="../media/image52.jpeg"/><Relationship Id="rId4" Type="http://schemas.openxmlformats.org/officeDocument/2006/relationships/image" Target="../media/image51.jpeg"/></Relationships>
</file>

<file path=ppt/slides/_rels/slide2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54.jpe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jpeg"/><Relationship Id="rId1" Type="http://schemas.openxmlformats.org/officeDocument/2006/relationships/slideLayout" Target="../slideLayouts/slideLayout2.xml"/><Relationship Id="rId6" Type="http://schemas.openxmlformats.org/officeDocument/2006/relationships/image" Target="../media/image61.png"/><Relationship Id="rId5" Type="http://schemas.openxmlformats.org/officeDocument/2006/relationships/image" Target="../media/image60.jpeg"/><Relationship Id="rId4" Type="http://schemas.openxmlformats.org/officeDocument/2006/relationships/image" Target="../media/image59.jpeg"/></Relationships>
</file>

<file path=ppt/slides/_rels/slide2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62.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4.xml"/><Relationship Id="rId5" Type="http://schemas.openxmlformats.org/officeDocument/2006/relationships/image" Target="../media/image10.jpe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3.jpe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 Id="rId4" Type="http://schemas.openxmlformats.org/officeDocument/2006/relationships/image" Target="../media/image3.jpeg"/></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Заголовок 1"/>
          <p:cNvSpPr>
            <a:spLocks noGrp="1"/>
          </p:cNvSpPr>
          <p:nvPr>
            <p:ph type="title"/>
          </p:nvPr>
        </p:nvSpPr>
        <p:spPr bwMode="auto">
          <a:xfrm>
            <a:off x="457200" y="274638"/>
            <a:ext cx="8229600" cy="274042"/>
          </a:xfrm>
        </p:spPr>
        <p:txBody>
          <a:bodyPr>
            <a:normAutofit fontScale="90000"/>
          </a:bodyPr>
          <a:lstStyle/>
          <a:p>
            <a:pPr algn="ctr">
              <a:defRPr/>
            </a:pPr>
            <a:r>
              <a:rPr lang="ru-RU" sz="2000" b="1">
                <a:solidFill>
                  <a:srgbClr val="0070C0"/>
                </a:solidFill>
                <a:latin typeface="Times New Roman"/>
                <a:cs typeface="Times New Roman"/>
              </a:rPr>
              <a:t>Частное образовательное учреждение РЖД лицей № 2</a:t>
            </a:r>
            <a:endParaRPr b="1">
              <a:solidFill>
                <a:srgbClr val="0070C0"/>
              </a:solidFill>
            </a:endParaRPr>
          </a:p>
        </p:txBody>
      </p:sp>
      <p:sp>
        <p:nvSpPr>
          <p:cNvPr id="3" name="Объект 2"/>
          <p:cNvSpPr>
            <a:spLocks noGrp="1"/>
          </p:cNvSpPr>
          <p:nvPr>
            <p:ph sz="quarter" idx="1"/>
          </p:nvPr>
        </p:nvSpPr>
        <p:spPr bwMode="auto">
          <a:xfrm>
            <a:off x="457200" y="785794"/>
            <a:ext cx="8229600" cy="5739550"/>
          </a:xfrm>
        </p:spPr>
        <p:txBody>
          <a:bodyPr>
            <a:normAutofit fontScale="40000" lnSpcReduction="20000"/>
          </a:bodyPr>
          <a:lstStyle/>
          <a:p>
            <a:pPr marL="0" indent="0" algn="ctr">
              <a:buNone/>
              <a:defRPr/>
            </a:pPr>
            <a:endParaRPr lang="ru-RU" sz="2000">
              <a:solidFill>
                <a:schemeClr val="accent1">
                  <a:lumMod val="50000"/>
                </a:schemeClr>
              </a:solidFill>
              <a:latin typeface="Times New Roman"/>
              <a:cs typeface="Times New Roman"/>
            </a:endParaRPr>
          </a:p>
          <a:p>
            <a:pPr marL="0" indent="0" algn="ctr">
              <a:buNone/>
              <a:defRPr/>
            </a:pPr>
            <a:endParaRPr lang="ru-RU" sz="2000">
              <a:solidFill>
                <a:schemeClr val="accent1">
                  <a:lumMod val="50000"/>
                </a:schemeClr>
              </a:solidFill>
              <a:latin typeface="Times New Roman"/>
              <a:cs typeface="Times New Roman"/>
            </a:endParaRPr>
          </a:p>
          <a:p>
            <a:pPr marL="0" indent="0" algn="ctr">
              <a:buNone/>
              <a:defRPr/>
            </a:pPr>
            <a:endParaRPr lang="ru-RU" sz="2000">
              <a:solidFill>
                <a:schemeClr val="accent1">
                  <a:lumMod val="50000"/>
                </a:schemeClr>
              </a:solidFill>
              <a:latin typeface="Times New Roman"/>
              <a:cs typeface="Times New Roman"/>
            </a:endParaRPr>
          </a:p>
          <a:p>
            <a:pPr marL="0" indent="0" algn="ctr">
              <a:buNone/>
              <a:defRPr/>
            </a:pPr>
            <a:endParaRPr lang="ru-RU" sz="2000">
              <a:solidFill>
                <a:schemeClr val="accent1">
                  <a:lumMod val="50000"/>
                </a:schemeClr>
              </a:solidFill>
              <a:latin typeface="Times New Roman"/>
              <a:cs typeface="Times New Roman"/>
            </a:endParaRPr>
          </a:p>
          <a:p>
            <a:pPr marL="0" indent="0" algn="ctr">
              <a:buNone/>
              <a:defRPr/>
            </a:pPr>
            <a:r>
              <a:rPr lang="ru-RU" sz="3400">
                <a:solidFill>
                  <a:schemeClr val="accent1">
                    <a:lumMod val="50000"/>
                  </a:schemeClr>
                </a:solidFill>
                <a:latin typeface="Times New Roman"/>
                <a:cs typeface="Times New Roman"/>
              </a:rPr>
              <a:t>Среднесрочный аналитический проект</a:t>
            </a:r>
            <a:endParaRPr sz="3400">
              <a:latin typeface="Times New Roman"/>
              <a:cs typeface="Times New Roman"/>
            </a:endParaRPr>
          </a:p>
          <a:p>
            <a:pPr marL="0" indent="0" algn="ctr">
              <a:buNone/>
              <a:defRPr/>
            </a:pPr>
            <a:r>
              <a:rPr lang="ru-RU" sz="6000" b="1">
                <a:solidFill>
                  <a:srgbClr val="C00000"/>
                </a:solidFill>
                <a:latin typeface="Times New Roman"/>
                <a:cs typeface="Times New Roman"/>
              </a:rPr>
              <a:t> «Сближает ли космос страны и народы</a:t>
            </a:r>
            <a:endParaRPr sz="6000" b="1">
              <a:solidFill>
                <a:srgbClr val="C00000"/>
              </a:solidFill>
              <a:latin typeface="Times New Roman"/>
              <a:cs typeface="Times New Roman"/>
            </a:endParaRPr>
          </a:p>
          <a:p>
            <a:pPr marL="0" indent="0" algn="ctr">
              <a:buNone/>
              <a:defRPr/>
            </a:pPr>
            <a:r>
              <a:rPr lang="ru-RU" sz="6000" b="1">
                <a:solidFill>
                  <a:srgbClr val="C00000"/>
                </a:solidFill>
                <a:latin typeface="Times New Roman"/>
                <a:cs typeface="Times New Roman"/>
              </a:rPr>
              <a:t> или разъединяет их?»</a:t>
            </a:r>
            <a:endParaRPr sz="6000" b="1">
              <a:solidFill>
                <a:srgbClr val="C00000"/>
              </a:solidFill>
              <a:latin typeface="Times New Roman"/>
              <a:cs typeface="Times New Roman"/>
            </a:endParaRPr>
          </a:p>
          <a:p>
            <a:pPr marL="0" indent="0" algn="ctr">
              <a:buNone/>
              <a:defRPr/>
            </a:pPr>
            <a:endParaRPr lang="ru-RU" sz="2000">
              <a:solidFill>
                <a:schemeClr val="accent1">
                  <a:lumMod val="50000"/>
                </a:schemeClr>
              </a:solidFill>
              <a:latin typeface="Times New Roman"/>
              <a:cs typeface="Times New Roman"/>
            </a:endParaRPr>
          </a:p>
          <a:p>
            <a:pPr marL="0" indent="0" algn="ctr">
              <a:buNone/>
              <a:defRPr/>
            </a:pPr>
            <a:r>
              <a:rPr lang="ru-RU" sz="2000">
                <a:solidFill>
                  <a:schemeClr val="accent1">
                    <a:lumMod val="50000"/>
                  </a:schemeClr>
                </a:solidFill>
                <a:latin typeface="Times New Roman"/>
                <a:cs typeface="Times New Roman"/>
              </a:rPr>
              <a:t>                                                    </a:t>
            </a:r>
            <a:endParaRPr/>
          </a:p>
          <a:p>
            <a:pPr marL="0" indent="0" algn="ctr">
              <a:buNone/>
              <a:defRPr/>
            </a:pPr>
            <a:endParaRPr lang="ru-RU" sz="2000">
              <a:solidFill>
                <a:schemeClr val="accent1">
                  <a:lumMod val="50000"/>
                </a:schemeClr>
              </a:solidFill>
              <a:latin typeface="Times New Roman"/>
              <a:cs typeface="Times New Roman"/>
            </a:endParaRPr>
          </a:p>
          <a:p>
            <a:pPr marL="0" indent="0" algn="ctr">
              <a:buNone/>
              <a:defRPr/>
            </a:pPr>
            <a:r>
              <a:rPr lang="ru-RU" sz="3400" b="1">
                <a:solidFill>
                  <a:srgbClr val="0070C0"/>
                </a:solidFill>
                <a:latin typeface="Times New Roman"/>
                <a:cs typeface="Times New Roman"/>
              </a:rPr>
              <a:t>                                                    Выполнили:</a:t>
            </a:r>
            <a:endParaRPr sz="3400" b="1">
              <a:solidFill>
                <a:srgbClr val="0070C0"/>
              </a:solidFill>
              <a:latin typeface="Times New Roman"/>
              <a:cs typeface="Times New Roman"/>
            </a:endParaRPr>
          </a:p>
          <a:p>
            <a:pPr marL="0" indent="0" algn="ctr">
              <a:buNone/>
              <a:defRPr/>
            </a:pPr>
            <a:r>
              <a:rPr lang="ru-RU" sz="3400">
                <a:solidFill>
                  <a:srgbClr val="0070C0"/>
                </a:solidFill>
                <a:latin typeface="Times New Roman"/>
                <a:cs typeface="Times New Roman"/>
              </a:rPr>
              <a:t>                                                                      Гумерова Софья 8 класс</a:t>
            </a:r>
            <a:endParaRPr/>
          </a:p>
          <a:p>
            <a:pPr marL="0" indent="0" algn="ctr">
              <a:buNone/>
              <a:defRPr/>
            </a:pPr>
            <a:r>
              <a:rPr lang="ru-RU" sz="3400">
                <a:solidFill>
                  <a:srgbClr val="0070C0"/>
                </a:solidFill>
                <a:latin typeface="Times New Roman"/>
                <a:cs typeface="Times New Roman"/>
              </a:rPr>
              <a:t>                                                                          Евдокимова Дарья 8 класс</a:t>
            </a:r>
            <a:endParaRPr sz="3400">
              <a:solidFill>
                <a:srgbClr val="0070C0"/>
              </a:solidFill>
              <a:latin typeface="Times New Roman"/>
              <a:cs typeface="Times New Roman"/>
            </a:endParaRPr>
          </a:p>
          <a:p>
            <a:pPr marL="0" indent="0" algn="ctr">
              <a:buNone/>
              <a:defRPr/>
            </a:pPr>
            <a:r>
              <a:rPr lang="ru-RU" sz="3400">
                <a:solidFill>
                  <a:srgbClr val="0070C0"/>
                </a:solidFill>
                <a:latin typeface="Times New Roman"/>
                <a:cs typeface="Times New Roman"/>
              </a:rPr>
              <a:t>                                                                         Нургалеев Нурлан 8 класс</a:t>
            </a:r>
            <a:endParaRPr sz="3400">
              <a:solidFill>
                <a:srgbClr val="0070C0"/>
              </a:solidFill>
              <a:latin typeface="Times New Roman"/>
              <a:cs typeface="Times New Roman"/>
            </a:endParaRPr>
          </a:p>
          <a:p>
            <a:pPr marL="0" indent="0" algn="ctr">
              <a:buNone/>
              <a:defRPr/>
            </a:pPr>
            <a:r>
              <a:rPr lang="ru-RU" sz="3400">
                <a:solidFill>
                  <a:srgbClr val="0070C0"/>
                </a:solidFill>
                <a:latin typeface="Times New Roman"/>
                <a:cs typeface="Times New Roman"/>
              </a:rPr>
              <a:t>                                                                     Такиева Сабина 8 класс</a:t>
            </a:r>
            <a:endParaRPr sz="3400">
              <a:solidFill>
                <a:srgbClr val="0070C0"/>
              </a:solidFill>
              <a:latin typeface="Times New Roman"/>
              <a:cs typeface="Times New Roman"/>
            </a:endParaRPr>
          </a:p>
          <a:p>
            <a:pPr marL="0" indent="0" algn="ctr">
              <a:buNone/>
              <a:defRPr/>
            </a:pPr>
            <a:r>
              <a:rPr lang="ru-RU" sz="3400">
                <a:solidFill>
                  <a:srgbClr val="0070C0"/>
                </a:solidFill>
                <a:latin typeface="Times New Roman"/>
                <a:cs typeface="Times New Roman"/>
              </a:rPr>
              <a:t>                                                                      </a:t>
            </a:r>
            <a:endParaRPr sz="3400">
              <a:solidFill>
                <a:srgbClr val="0070C0"/>
              </a:solidFill>
              <a:latin typeface="Times New Roman"/>
              <a:cs typeface="Times New Roman"/>
            </a:endParaRPr>
          </a:p>
          <a:p>
            <a:pPr marL="0" indent="0" algn="ctr">
              <a:buNone/>
              <a:defRPr/>
            </a:pPr>
            <a:endParaRPr lang="ru-RU" sz="2000">
              <a:solidFill>
                <a:srgbClr val="0070C0"/>
              </a:solidFill>
              <a:latin typeface="Times New Roman"/>
              <a:cs typeface="Times New Roman"/>
            </a:endParaRPr>
          </a:p>
          <a:p>
            <a:pPr marL="0" indent="0" algn="ctr">
              <a:buNone/>
              <a:defRPr/>
            </a:pPr>
            <a:endParaRPr lang="ru-RU" sz="2000">
              <a:solidFill>
                <a:srgbClr val="0070C0"/>
              </a:solidFill>
              <a:latin typeface="Times New Roman"/>
              <a:cs typeface="Times New Roman"/>
            </a:endParaRPr>
          </a:p>
          <a:p>
            <a:pPr marL="0" indent="0" algn="ctr">
              <a:buNone/>
              <a:defRPr/>
            </a:pPr>
            <a:endParaRPr lang="ru-RU" sz="2000">
              <a:solidFill>
                <a:srgbClr val="0070C0"/>
              </a:solidFill>
              <a:latin typeface="Times New Roman"/>
              <a:cs typeface="Times New Roman"/>
            </a:endParaRPr>
          </a:p>
          <a:p>
            <a:pPr marL="0" indent="0" algn="ctr">
              <a:buNone/>
              <a:defRPr/>
            </a:pPr>
            <a:r>
              <a:rPr lang="ru-RU" sz="3400" b="1">
                <a:solidFill>
                  <a:srgbClr val="0070C0"/>
                </a:solidFill>
                <a:latin typeface="Times New Roman"/>
                <a:cs typeface="Times New Roman"/>
              </a:rPr>
              <a:t>                                                                               Руководители: </a:t>
            </a:r>
            <a:r>
              <a:rPr lang="ru-RU" sz="3400">
                <a:solidFill>
                  <a:srgbClr val="0070C0"/>
                </a:solidFill>
                <a:latin typeface="Times New Roman"/>
                <a:cs typeface="Times New Roman"/>
              </a:rPr>
              <a:t>Д.С.Баранова</a:t>
            </a:r>
            <a:endParaRPr sz="3400">
              <a:solidFill>
                <a:srgbClr val="0070C0"/>
              </a:solidFill>
              <a:latin typeface="Times New Roman"/>
              <a:cs typeface="Times New Roman"/>
            </a:endParaRPr>
          </a:p>
          <a:p>
            <a:pPr marL="0" indent="0" algn="ctr">
              <a:buNone/>
              <a:defRPr/>
            </a:pPr>
            <a:r>
              <a:rPr lang="ru-RU" sz="3400">
                <a:solidFill>
                  <a:srgbClr val="0070C0"/>
                </a:solidFill>
                <a:latin typeface="Times New Roman"/>
                <a:cs typeface="Times New Roman"/>
              </a:rPr>
              <a:t>                                                                                                           Л.Н.Родуман</a:t>
            </a:r>
            <a:endParaRPr sz="3400">
              <a:solidFill>
                <a:srgbClr val="0070C0"/>
              </a:solidFill>
              <a:latin typeface="Times New Roman"/>
              <a:cs typeface="Times New Roman"/>
            </a:endParaRPr>
          </a:p>
          <a:p>
            <a:pPr marL="0" indent="0" algn="ctr">
              <a:buNone/>
              <a:defRPr/>
            </a:pPr>
            <a:endParaRPr lang="ru-RU" sz="2000">
              <a:solidFill>
                <a:schemeClr val="accent1">
                  <a:lumMod val="50000"/>
                </a:schemeClr>
              </a:solidFill>
              <a:latin typeface="Times New Roman"/>
              <a:cs typeface="Times New Roman"/>
            </a:endParaRPr>
          </a:p>
          <a:p>
            <a:pPr marL="0" indent="0" algn="ctr">
              <a:buNone/>
              <a:defRPr/>
            </a:pPr>
            <a:endParaRPr lang="ru-RU" sz="2000">
              <a:solidFill>
                <a:schemeClr val="accent1">
                  <a:lumMod val="50000"/>
                </a:schemeClr>
              </a:solidFill>
              <a:latin typeface="Times New Roman"/>
              <a:cs typeface="Times New Roman"/>
            </a:endParaRPr>
          </a:p>
          <a:p>
            <a:pPr marL="0" indent="0" algn="ctr">
              <a:buNone/>
              <a:defRPr/>
            </a:pPr>
            <a:endParaRPr lang="ru-RU" sz="2000">
              <a:solidFill>
                <a:schemeClr val="accent1">
                  <a:lumMod val="50000"/>
                </a:schemeClr>
              </a:solidFill>
              <a:latin typeface="Times New Roman"/>
              <a:cs typeface="Times New Roman"/>
            </a:endParaRPr>
          </a:p>
          <a:p>
            <a:pPr marL="0" indent="0" algn="ctr">
              <a:buNone/>
              <a:defRPr/>
            </a:pPr>
            <a:endParaRPr lang="ru-RU" sz="2000">
              <a:solidFill>
                <a:schemeClr val="accent1">
                  <a:lumMod val="50000"/>
                </a:schemeClr>
              </a:solidFill>
              <a:latin typeface="Times New Roman"/>
              <a:cs typeface="Times New Roman"/>
            </a:endParaRPr>
          </a:p>
          <a:p>
            <a:pPr marL="0" indent="0" algn="ctr">
              <a:buNone/>
              <a:defRPr/>
            </a:pPr>
            <a:r>
              <a:rPr lang="ru-RU" sz="4500" b="1">
                <a:solidFill>
                  <a:schemeClr val="accent1">
                    <a:lumMod val="50000"/>
                  </a:schemeClr>
                </a:solidFill>
                <a:latin typeface="Times New Roman"/>
                <a:cs typeface="Times New Roman"/>
              </a:rPr>
              <a:t>Красный Кут - 2026</a:t>
            </a:r>
            <a:endParaRPr sz="4500" b="1"/>
          </a:p>
        </p:txBody>
      </p:sp>
      <p:pic>
        <p:nvPicPr>
          <p:cNvPr id="5" name="Рисунок 4"/>
          <p:cNvPicPr>
            <a:picLocks noChangeAspect="1"/>
          </p:cNvPicPr>
          <p:nvPr/>
        </p:nvPicPr>
        <p:blipFill>
          <a:blip r:embed="rId2" cstate="print"/>
          <a:stretch/>
        </p:blipFill>
        <p:spPr bwMode="auto">
          <a:xfrm>
            <a:off x="1643042" y="3071810"/>
            <a:ext cx="2571769" cy="1732165"/>
          </a:xfrm>
          <a:prstGeom prst="rect">
            <a:avLst/>
          </a:prstGeom>
        </p:spPr>
      </p:pic>
      <p:sp>
        <p:nvSpPr>
          <p:cNvPr id="7" name="Овал 6"/>
          <p:cNvSpPr/>
          <p:nvPr/>
        </p:nvSpPr>
        <p:spPr bwMode="auto">
          <a:xfrm>
            <a:off x="7929586" y="214290"/>
            <a:ext cx="1000132" cy="1000132"/>
          </a:xfrm>
          <a:prstGeom prst="ellipse">
            <a:avLst/>
          </a:prstGeom>
          <a:blipFill>
            <a:blip r:embed="rId3"/>
            <a:srcRect l="6140" t="6140" r="6140" b="6140"/>
            <a:stretch/>
          </a:blipFill>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anchor="ctr"/>
          <a:lstStyle>
            <a:defPPr>
              <a:defRPr lang="ru-RU"/>
            </a:defPPr>
            <a:lvl1pPr marL="0" algn="l" defTabSz="914400">
              <a:defRPr sz="1800">
                <a:solidFill>
                  <a:schemeClr val="lt1"/>
                </a:solidFill>
                <a:latin typeface="+mn-lt"/>
                <a:ea typeface="+mn-ea"/>
                <a:cs typeface="+mn-cs"/>
              </a:defRPr>
            </a:lvl1pPr>
            <a:lvl2pPr marL="457200" algn="l" defTabSz="914400">
              <a:defRPr sz="1800">
                <a:solidFill>
                  <a:schemeClr val="lt1"/>
                </a:solidFill>
                <a:latin typeface="+mn-lt"/>
                <a:ea typeface="+mn-ea"/>
                <a:cs typeface="+mn-cs"/>
              </a:defRPr>
            </a:lvl2pPr>
            <a:lvl3pPr marL="914400" algn="l" defTabSz="914400">
              <a:defRPr sz="1800">
                <a:solidFill>
                  <a:schemeClr val="lt1"/>
                </a:solidFill>
                <a:latin typeface="+mn-lt"/>
                <a:ea typeface="+mn-ea"/>
                <a:cs typeface="+mn-cs"/>
              </a:defRPr>
            </a:lvl3pPr>
            <a:lvl4pPr marL="1371600" algn="l" defTabSz="914400">
              <a:defRPr sz="1800">
                <a:solidFill>
                  <a:schemeClr val="lt1"/>
                </a:solidFill>
                <a:latin typeface="+mn-lt"/>
                <a:ea typeface="+mn-ea"/>
                <a:cs typeface="+mn-cs"/>
              </a:defRPr>
            </a:lvl4pPr>
            <a:lvl5pPr marL="1828800" algn="l" defTabSz="914400">
              <a:defRPr sz="1800">
                <a:solidFill>
                  <a:schemeClr val="lt1"/>
                </a:solidFill>
                <a:latin typeface="+mn-lt"/>
                <a:ea typeface="+mn-ea"/>
                <a:cs typeface="+mn-cs"/>
              </a:defRPr>
            </a:lvl5pPr>
            <a:lvl6pPr marL="2286000" algn="l" defTabSz="914400">
              <a:defRPr sz="1800">
                <a:solidFill>
                  <a:schemeClr val="lt1"/>
                </a:solidFill>
                <a:latin typeface="+mn-lt"/>
                <a:ea typeface="+mn-ea"/>
                <a:cs typeface="+mn-cs"/>
              </a:defRPr>
            </a:lvl6pPr>
            <a:lvl7pPr marL="2743200" algn="l" defTabSz="914400">
              <a:defRPr sz="1800">
                <a:solidFill>
                  <a:schemeClr val="lt1"/>
                </a:solidFill>
                <a:latin typeface="+mn-lt"/>
                <a:ea typeface="+mn-ea"/>
                <a:cs typeface="+mn-cs"/>
              </a:defRPr>
            </a:lvl7pPr>
            <a:lvl8pPr marL="3200400" algn="l" defTabSz="914400">
              <a:defRPr sz="1800">
                <a:solidFill>
                  <a:schemeClr val="lt1"/>
                </a:solidFill>
                <a:latin typeface="+mn-lt"/>
                <a:ea typeface="+mn-ea"/>
                <a:cs typeface="+mn-cs"/>
              </a:defRPr>
            </a:lvl8pPr>
            <a:lvl9pPr marL="3657600" algn="l" defTabSz="914400">
              <a:defRPr sz="1800">
                <a:solidFill>
                  <a:schemeClr val="lt1"/>
                </a:solidFill>
                <a:latin typeface="+mn-lt"/>
                <a:ea typeface="+mn-ea"/>
                <a:cs typeface="+mn-cs"/>
              </a:defRPr>
            </a:lvl9pPr>
          </a:lstStyle>
          <a:p>
            <a:pPr algn="ctr">
              <a:spcBef>
                <a:spcPts val="0"/>
              </a:spcBef>
              <a:spcAft>
                <a:spcPts val="0"/>
              </a:spcAft>
              <a:defRPr/>
            </a:pPr>
            <a:endParaRPr lang="ru-RU"/>
          </a:p>
        </p:txBody>
      </p:sp>
    </p:spTree>
  </p:cSld>
  <p:clrMapOvr>
    <a:masterClrMapping/>
  </p:clrMapOvr>
  <mc:AlternateContent xmlns:mc="http://schemas.openxmlformats.org/markup-compatibility/2006">
    <mc:Choice xmlns:p159="http://schemas.microsoft.com/office/powerpoint/2015/09/main" xmlns:w="http://schemas.openxmlformats.org/wordprocessingml/2006/main" xmlns:m="http://schemas.openxmlformats.org/officeDocument/2006/math" xmlns="" Requires="p159">
      <p:transition xmlns:p14="http://schemas.microsoft.com/office/powerpoint/2010/main" p14:dur="2000" advClick="1"/>
    </mc:Choice>
    <mc:Fallback>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Заголовок 1"/>
          <p:cNvSpPr>
            <a:spLocks noGrp="1"/>
          </p:cNvSpPr>
          <p:nvPr>
            <p:ph type="title"/>
          </p:nvPr>
        </p:nvSpPr>
        <p:spPr bwMode="auto">
          <a:xfrm>
            <a:off x="285720" y="274638"/>
            <a:ext cx="8401080" cy="1439849"/>
          </a:xfrm>
        </p:spPr>
        <p:txBody>
          <a:bodyPr>
            <a:noAutofit/>
          </a:bodyPr>
          <a:lstStyle/>
          <a:p>
            <a:pPr algn="ctr">
              <a:defRPr/>
            </a:pPr>
            <a:r>
              <a:rPr lang="ru-RU" sz="2800">
                <a:solidFill>
                  <a:srgbClr val="0070C0"/>
                </a:solidFill>
                <a:latin typeface="Times New Roman"/>
                <a:cs typeface="Times New Roman"/>
              </a:rPr>
              <a:t>Как Россия и США сотрудничают</a:t>
            </a:r>
            <a:br>
              <a:rPr lang="ru-RU" sz="2800">
                <a:solidFill>
                  <a:srgbClr val="0070C0"/>
                </a:solidFill>
                <a:latin typeface="Times New Roman"/>
                <a:cs typeface="Times New Roman"/>
              </a:rPr>
            </a:br>
            <a:r>
              <a:rPr lang="ru-RU" sz="2800">
                <a:solidFill>
                  <a:srgbClr val="0070C0"/>
                </a:solidFill>
                <a:latin typeface="Times New Roman"/>
                <a:cs typeface="Times New Roman"/>
              </a:rPr>
              <a:t> в космической сфере</a:t>
            </a:r>
            <a:r>
              <a:rPr lang="ru-RU" sz="2800">
                <a:solidFill>
                  <a:srgbClr val="00B0F0"/>
                </a:solidFill>
              </a:rPr>
              <a:t/>
            </a:r>
            <a:br>
              <a:rPr lang="ru-RU" sz="2800">
                <a:solidFill>
                  <a:srgbClr val="00B0F0"/>
                </a:solidFill>
              </a:rPr>
            </a:br>
            <a:endParaRPr>
              <a:solidFill>
                <a:srgbClr val="00B0F0"/>
              </a:solidFill>
            </a:endParaRPr>
          </a:p>
        </p:txBody>
      </p:sp>
      <p:sp>
        <p:nvSpPr>
          <p:cNvPr id="3" name="Содержимое 2"/>
          <p:cNvSpPr>
            <a:spLocks noGrp="1"/>
          </p:cNvSpPr>
          <p:nvPr>
            <p:ph sz="quarter" idx="1"/>
          </p:nvPr>
        </p:nvSpPr>
        <p:spPr bwMode="auto">
          <a:xfrm>
            <a:off x="142844" y="1357298"/>
            <a:ext cx="8643998" cy="4768865"/>
          </a:xfrm>
        </p:spPr>
        <p:txBody>
          <a:bodyPr>
            <a:normAutofit/>
          </a:bodyPr>
          <a:lstStyle/>
          <a:p>
            <a:pPr lvl="0">
              <a:buNone/>
              <a:defRPr/>
            </a:pPr>
            <a:r>
              <a:rPr lang="ru-RU" sz="2000">
                <a:solidFill>
                  <a:schemeClr val="tx2">
                    <a:lumMod val="75000"/>
                  </a:schemeClr>
                </a:solidFill>
                <a:latin typeface="Times New Roman"/>
                <a:cs typeface="Times New Roman"/>
              </a:rPr>
              <a:t>            В 1993 году было объявлено о программе совместных полётов к станции «Мир» на «Союзах» и «Шаттлах». </a:t>
            </a:r>
            <a:br>
              <a:rPr lang="ru-RU" sz="2000">
                <a:solidFill>
                  <a:schemeClr val="tx2">
                    <a:lumMod val="75000"/>
                  </a:schemeClr>
                </a:solidFill>
                <a:latin typeface="Times New Roman"/>
                <a:cs typeface="Times New Roman"/>
              </a:rPr>
            </a:br>
            <a:r>
              <a:rPr lang="ru-RU" sz="2000">
                <a:solidFill>
                  <a:schemeClr val="tx2">
                    <a:lumMod val="75000"/>
                  </a:schemeClr>
                </a:solidFill>
                <a:latin typeface="Times New Roman"/>
                <a:cs typeface="Times New Roman"/>
              </a:rPr>
              <a:t>        За семь экспедиций посещения «Мир» посетили 34 астронавта, американцы впервые летали в экипаже «Союза», а россияне — Шаттла, было проведено множество научных экспериментов, было налажено взаимодействие для строительства МКС.</a:t>
            </a:r>
            <a:r>
              <a:rPr lang="ru-RU" sz="2000" b="1">
                <a:solidFill>
                  <a:schemeClr val="tx2">
                    <a:lumMod val="75000"/>
                  </a:schemeClr>
                </a:solidFill>
                <a:latin typeface="Times New Roman"/>
                <a:cs typeface="Times New Roman"/>
              </a:rPr>
              <a:t> </a:t>
            </a:r>
            <a:endParaRPr sz="2000">
              <a:solidFill>
                <a:schemeClr val="tx2">
                  <a:lumMod val="75000"/>
                </a:schemeClr>
              </a:solidFill>
            </a:endParaRPr>
          </a:p>
          <a:p>
            <a:pPr lvl="0">
              <a:buNone/>
              <a:defRPr/>
            </a:pPr>
            <a:r>
              <a:rPr lang="ru-RU" sz="2000" b="1">
                <a:solidFill>
                  <a:schemeClr val="tx2">
                    <a:lumMod val="75000"/>
                  </a:schemeClr>
                </a:solidFill>
                <a:latin typeface="Times New Roman"/>
                <a:cs typeface="Times New Roman"/>
              </a:rPr>
              <a:t>      </a:t>
            </a:r>
            <a:r>
              <a:rPr lang="ru-RU" sz="2000" b="1">
                <a:solidFill>
                  <a:srgbClr val="C00000"/>
                </a:solidFill>
                <a:latin typeface="Times New Roman"/>
                <a:cs typeface="Times New Roman"/>
              </a:rPr>
              <a:t>Создание первого модуля МКС «Заря»</a:t>
            </a:r>
            <a:r>
              <a:rPr lang="ru-RU" sz="2000">
                <a:solidFill>
                  <a:srgbClr val="C00000"/>
                </a:solidFill>
                <a:latin typeface="Times New Roman"/>
                <a:cs typeface="Times New Roman"/>
              </a:rPr>
              <a:t>. </a:t>
            </a:r>
            <a:r>
              <a:rPr lang="ru-RU" sz="2000">
                <a:solidFill>
                  <a:schemeClr val="tx2">
                    <a:lumMod val="75000"/>
                  </a:schemeClr>
                </a:solidFill>
                <a:latin typeface="Times New Roman"/>
                <a:cs typeface="Times New Roman"/>
              </a:rPr>
              <a:t>Модуль был создан в России по заказу и на средства США, стал основой для сборки всей станции.</a:t>
            </a:r>
            <a:endParaRPr sz="2000">
              <a:solidFill>
                <a:schemeClr val="tx2">
                  <a:lumMod val="75000"/>
                </a:schemeClr>
              </a:solidFill>
            </a:endParaRPr>
          </a:p>
          <a:p>
            <a:pPr>
              <a:buNone/>
              <a:defRPr/>
            </a:pPr>
            <a:r>
              <a:rPr lang="ru-RU" sz="1600">
                <a:latin typeface="Times New Roman"/>
                <a:cs typeface="Times New Roman"/>
              </a:rPr>
              <a:t/>
            </a:r>
            <a:br>
              <a:rPr lang="ru-RU" sz="1600">
                <a:latin typeface="Times New Roman"/>
                <a:cs typeface="Times New Roman"/>
              </a:rPr>
            </a:br>
            <a:r>
              <a:rPr lang="ru-RU"/>
              <a:t/>
            </a:r>
            <a:br>
              <a:rPr lang="ru-RU"/>
            </a:br>
            <a:endParaRPr lang="ru-RU"/>
          </a:p>
        </p:txBody>
      </p:sp>
      <p:pic>
        <p:nvPicPr>
          <p:cNvPr id="5" name="Содержимое 4" descr="https://habrastorage.org/r/w1560/getpro/habr/post_images/c95/de2/82d/c95de282d659abd20a2c82025d022e2d.jpg"/>
          <p:cNvPicPr>
            <a:picLocks noGrp="1"/>
          </p:cNvPicPr>
          <p:nvPr>
            <p:ph sz="quarter" idx="2"/>
          </p:nvPr>
        </p:nvPicPr>
        <p:blipFill>
          <a:blip r:embed="rId2"/>
          <a:stretch/>
        </p:blipFill>
        <p:spPr bwMode="auto">
          <a:xfrm>
            <a:off x="2357422" y="4000504"/>
            <a:ext cx="4071966" cy="2643206"/>
          </a:xfrm>
          <a:prstGeom prst="rect">
            <a:avLst/>
          </a:prstGeom>
          <a:noFill/>
          <a:ln w="9525">
            <a:noFill/>
            <a:miter lim="800000"/>
            <a:headEnd/>
            <a:tailEnd/>
          </a:ln>
        </p:spPr>
      </p:pic>
      <p:sp>
        <p:nvSpPr>
          <p:cNvPr id="6" name="Овал 5"/>
          <p:cNvSpPr/>
          <p:nvPr/>
        </p:nvSpPr>
        <p:spPr bwMode="auto">
          <a:xfrm>
            <a:off x="7643834" y="214290"/>
            <a:ext cx="1214446" cy="1214446"/>
          </a:xfrm>
          <a:prstGeom prst="ellipse">
            <a:avLst/>
          </a:prstGeom>
          <a:blipFill>
            <a:blip r:embed="rId3"/>
            <a:srcRect l="6140" t="6140" r="6140" b="6140"/>
            <a:stretch/>
          </a:blipFill>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anchor="ctr"/>
          <a:lstStyle>
            <a:defPPr>
              <a:defRPr lang="ru-RU"/>
            </a:defPPr>
            <a:lvl1pPr marL="0" algn="l" defTabSz="914400">
              <a:defRPr sz="1800">
                <a:solidFill>
                  <a:schemeClr val="lt1"/>
                </a:solidFill>
                <a:latin typeface="+mn-lt"/>
                <a:ea typeface="+mn-ea"/>
                <a:cs typeface="+mn-cs"/>
              </a:defRPr>
            </a:lvl1pPr>
            <a:lvl2pPr marL="457200" algn="l" defTabSz="914400">
              <a:defRPr sz="1800">
                <a:solidFill>
                  <a:schemeClr val="lt1"/>
                </a:solidFill>
                <a:latin typeface="+mn-lt"/>
                <a:ea typeface="+mn-ea"/>
                <a:cs typeface="+mn-cs"/>
              </a:defRPr>
            </a:lvl2pPr>
            <a:lvl3pPr marL="914400" algn="l" defTabSz="914400">
              <a:defRPr sz="1800">
                <a:solidFill>
                  <a:schemeClr val="lt1"/>
                </a:solidFill>
                <a:latin typeface="+mn-lt"/>
                <a:ea typeface="+mn-ea"/>
                <a:cs typeface="+mn-cs"/>
              </a:defRPr>
            </a:lvl3pPr>
            <a:lvl4pPr marL="1371600" algn="l" defTabSz="914400">
              <a:defRPr sz="1800">
                <a:solidFill>
                  <a:schemeClr val="lt1"/>
                </a:solidFill>
                <a:latin typeface="+mn-lt"/>
                <a:ea typeface="+mn-ea"/>
                <a:cs typeface="+mn-cs"/>
              </a:defRPr>
            </a:lvl4pPr>
            <a:lvl5pPr marL="1828800" algn="l" defTabSz="914400">
              <a:defRPr sz="1800">
                <a:solidFill>
                  <a:schemeClr val="lt1"/>
                </a:solidFill>
                <a:latin typeface="+mn-lt"/>
                <a:ea typeface="+mn-ea"/>
                <a:cs typeface="+mn-cs"/>
              </a:defRPr>
            </a:lvl5pPr>
            <a:lvl6pPr marL="2286000" algn="l" defTabSz="914400">
              <a:defRPr sz="1800">
                <a:solidFill>
                  <a:schemeClr val="lt1"/>
                </a:solidFill>
                <a:latin typeface="+mn-lt"/>
                <a:ea typeface="+mn-ea"/>
                <a:cs typeface="+mn-cs"/>
              </a:defRPr>
            </a:lvl6pPr>
            <a:lvl7pPr marL="2743200" algn="l" defTabSz="914400">
              <a:defRPr sz="1800">
                <a:solidFill>
                  <a:schemeClr val="lt1"/>
                </a:solidFill>
                <a:latin typeface="+mn-lt"/>
                <a:ea typeface="+mn-ea"/>
                <a:cs typeface="+mn-cs"/>
              </a:defRPr>
            </a:lvl7pPr>
            <a:lvl8pPr marL="3200400" algn="l" defTabSz="914400">
              <a:defRPr sz="1800">
                <a:solidFill>
                  <a:schemeClr val="lt1"/>
                </a:solidFill>
                <a:latin typeface="+mn-lt"/>
                <a:ea typeface="+mn-ea"/>
                <a:cs typeface="+mn-cs"/>
              </a:defRPr>
            </a:lvl8pPr>
            <a:lvl9pPr marL="3657600" algn="l" defTabSz="914400">
              <a:defRPr sz="1800">
                <a:solidFill>
                  <a:schemeClr val="lt1"/>
                </a:solidFill>
                <a:latin typeface="+mn-lt"/>
                <a:ea typeface="+mn-ea"/>
                <a:cs typeface="+mn-cs"/>
              </a:defRPr>
            </a:lvl9pPr>
          </a:lstStyle>
          <a:p>
            <a:pPr algn="ctr">
              <a:spcBef>
                <a:spcPts val="0"/>
              </a:spcBef>
              <a:spcAft>
                <a:spcPts val="0"/>
              </a:spcAft>
              <a:defRPr/>
            </a:pPr>
            <a:endParaRPr lang="ru-RU"/>
          </a:p>
        </p:txBody>
      </p:sp>
    </p:spTree>
  </p:cSld>
  <p:clrMapOvr>
    <a:masterClrMapping/>
  </p:clrMapOvr>
  <mc:AlternateContent xmlns:mc="http://schemas.openxmlformats.org/markup-compatibility/2006">
    <mc:Choice xmlns:p159="http://schemas.microsoft.com/office/powerpoint/2015/09/main" xmlns:w="http://schemas.openxmlformats.org/wordprocessingml/2006/main" xmlns:m="http://schemas.openxmlformats.org/officeDocument/2006/math" xmlns="" Requires="p159">
      <p:transition xmlns:p14="http://schemas.microsoft.com/office/powerpoint/2010/main" p14:dur="2000" advClick="1"/>
    </mc:Choice>
    <mc:Fallback>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Заголовок 1"/>
          <p:cNvSpPr>
            <a:spLocks noGrp="1"/>
          </p:cNvSpPr>
          <p:nvPr>
            <p:ph type="title"/>
          </p:nvPr>
        </p:nvSpPr>
        <p:spPr bwMode="auto">
          <a:xfrm>
            <a:off x="457200" y="0"/>
            <a:ext cx="8229600" cy="714356"/>
          </a:xfrm>
        </p:spPr>
        <p:txBody>
          <a:bodyPr>
            <a:normAutofit/>
          </a:bodyPr>
          <a:lstStyle/>
          <a:p>
            <a:pPr algn="ctr">
              <a:defRPr/>
            </a:pPr>
            <a:r>
              <a:rPr lang="ru-RU" sz="2800">
                <a:solidFill>
                  <a:srgbClr val="0070C0"/>
                </a:solidFill>
                <a:latin typeface="Times New Roman"/>
                <a:cs typeface="Times New Roman"/>
              </a:rPr>
              <a:t>Международная космическая станция </a:t>
            </a:r>
            <a:endParaRPr lang="ru-RU" sz="2800">
              <a:solidFill>
                <a:srgbClr val="0070C0"/>
              </a:solidFill>
            </a:endParaRPr>
          </a:p>
        </p:txBody>
      </p:sp>
      <p:sp>
        <p:nvSpPr>
          <p:cNvPr id="3" name="Содержимое 2"/>
          <p:cNvSpPr>
            <a:spLocks noGrp="1"/>
          </p:cNvSpPr>
          <p:nvPr>
            <p:ph sz="quarter" idx="1"/>
          </p:nvPr>
        </p:nvSpPr>
        <p:spPr bwMode="auto">
          <a:xfrm>
            <a:off x="357158" y="714356"/>
            <a:ext cx="7500990" cy="5411807"/>
          </a:xfrm>
        </p:spPr>
        <p:txBody>
          <a:bodyPr>
            <a:normAutofit/>
          </a:bodyPr>
          <a:lstStyle/>
          <a:p>
            <a:pPr algn="ctr">
              <a:buNone/>
              <a:defRPr/>
            </a:pPr>
            <a:r>
              <a:rPr lang="ru-RU" sz="2000">
                <a:solidFill>
                  <a:srgbClr val="002060"/>
                </a:solidFill>
                <a:latin typeface="Times New Roman"/>
                <a:cs typeface="Times New Roman"/>
              </a:rPr>
              <a:t>Международная космическая станция (МКС) — главное связующее звено в российско-американском сотрудничестве</a:t>
            </a:r>
            <a:endParaRPr/>
          </a:p>
          <a:p>
            <a:pPr algn="ctr">
              <a:buNone/>
              <a:defRPr/>
            </a:pPr>
            <a:r>
              <a:rPr lang="ru-RU" sz="2000">
                <a:solidFill>
                  <a:srgbClr val="002060"/>
                </a:solidFill>
                <a:latin typeface="Times New Roman"/>
                <a:cs typeface="Times New Roman"/>
              </a:rPr>
              <a:t> в космосе.</a:t>
            </a:r>
            <a:endParaRPr>
              <a:solidFill>
                <a:srgbClr val="002060"/>
              </a:solidFill>
            </a:endParaRPr>
          </a:p>
          <a:p>
            <a:pPr algn="ctr">
              <a:buNone/>
              <a:defRPr/>
            </a:pPr>
            <a:endParaRPr>
              <a:solidFill>
                <a:schemeClr val="tx2">
                  <a:lumMod val="75000"/>
                </a:schemeClr>
              </a:solidFill>
            </a:endParaRPr>
          </a:p>
        </p:txBody>
      </p:sp>
      <p:pic>
        <p:nvPicPr>
          <p:cNvPr id="2050" name="Picture 2" descr="C:\Users\user\Desktop\istock-1368257664_7d4.gif"/>
          <p:cNvPicPr>
            <a:picLocks noChangeAspect="1" noChangeArrowheads="1"/>
          </p:cNvPicPr>
          <p:nvPr/>
        </p:nvPicPr>
        <p:blipFill>
          <a:blip r:embed="rId2"/>
          <a:stretch/>
        </p:blipFill>
        <p:spPr bwMode="auto">
          <a:xfrm>
            <a:off x="1214414" y="1928802"/>
            <a:ext cx="6391078" cy="4048533"/>
          </a:xfrm>
          <a:prstGeom prst="rect">
            <a:avLst/>
          </a:prstGeom>
          <a:noFill/>
        </p:spPr>
      </p:pic>
      <p:sp>
        <p:nvSpPr>
          <p:cNvPr id="5" name="Овал 4"/>
          <p:cNvSpPr/>
          <p:nvPr/>
        </p:nvSpPr>
        <p:spPr bwMode="auto">
          <a:xfrm>
            <a:off x="7929586" y="214290"/>
            <a:ext cx="1000132" cy="1000132"/>
          </a:xfrm>
          <a:prstGeom prst="ellipse">
            <a:avLst/>
          </a:prstGeom>
          <a:blipFill>
            <a:blip r:embed="rId3"/>
            <a:srcRect l="6140" t="6140" r="6140" b="6140"/>
            <a:stretch/>
          </a:blipFill>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anchor="ctr"/>
          <a:lstStyle>
            <a:defPPr>
              <a:defRPr lang="ru-RU"/>
            </a:defPPr>
            <a:lvl1pPr marL="0" algn="l" defTabSz="914400">
              <a:defRPr sz="1800">
                <a:solidFill>
                  <a:schemeClr val="lt1"/>
                </a:solidFill>
                <a:latin typeface="+mn-lt"/>
                <a:ea typeface="+mn-ea"/>
                <a:cs typeface="+mn-cs"/>
              </a:defRPr>
            </a:lvl1pPr>
            <a:lvl2pPr marL="457200" algn="l" defTabSz="914400">
              <a:defRPr sz="1800">
                <a:solidFill>
                  <a:schemeClr val="lt1"/>
                </a:solidFill>
                <a:latin typeface="+mn-lt"/>
                <a:ea typeface="+mn-ea"/>
                <a:cs typeface="+mn-cs"/>
              </a:defRPr>
            </a:lvl2pPr>
            <a:lvl3pPr marL="914400" algn="l" defTabSz="914400">
              <a:defRPr sz="1800">
                <a:solidFill>
                  <a:schemeClr val="lt1"/>
                </a:solidFill>
                <a:latin typeface="+mn-lt"/>
                <a:ea typeface="+mn-ea"/>
                <a:cs typeface="+mn-cs"/>
              </a:defRPr>
            </a:lvl3pPr>
            <a:lvl4pPr marL="1371600" algn="l" defTabSz="914400">
              <a:defRPr sz="1800">
                <a:solidFill>
                  <a:schemeClr val="lt1"/>
                </a:solidFill>
                <a:latin typeface="+mn-lt"/>
                <a:ea typeface="+mn-ea"/>
                <a:cs typeface="+mn-cs"/>
              </a:defRPr>
            </a:lvl4pPr>
            <a:lvl5pPr marL="1828800" algn="l" defTabSz="914400">
              <a:defRPr sz="1800">
                <a:solidFill>
                  <a:schemeClr val="lt1"/>
                </a:solidFill>
                <a:latin typeface="+mn-lt"/>
                <a:ea typeface="+mn-ea"/>
                <a:cs typeface="+mn-cs"/>
              </a:defRPr>
            </a:lvl5pPr>
            <a:lvl6pPr marL="2286000" algn="l" defTabSz="914400">
              <a:defRPr sz="1800">
                <a:solidFill>
                  <a:schemeClr val="lt1"/>
                </a:solidFill>
                <a:latin typeface="+mn-lt"/>
                <a:ea typeface="+mn-ea"/>
                <a:cs typeface="+mn-cs"/>
              </a:defRPr>
            </a:lvl6pPr>
            <a:lvl7pPr marL="2743200" algn="l" defTabSz="914400">
              <a:defRPr sz="1800">
                <a:solidFill>
                  <a:schemeClr val="lt1"/>
                </a:solidFill>
                <a:latin typeface="+mn-lt"/>
                <a:ea typeface="+mn-ea"/>
                <a:cs typeface="+mn-cs"/>
              </a:defRPr>
            </a:lvl7pPr>
            <a:lvl8pPr marL="3200400" algn="l" defTabSz="914400">
              <a:defRPr sz="1800">
                <a:solidFill>
                  <a:schemeClr val="lt1"/>
                </a:solidFill>
                <a:latin typeface="+mn-lt"/>
                <a:ea typeface="+mn-ea"/>
                <a:cs typeface="+mn-cs"/>
              </a:defRPr>
            </a:lvl8pPr>
            <a:lvl9pPr marL="3657600" algn="l" defTabSz="914400">
              <a:defRPr sz="1800">
                <a:solidFill>
                  <a:schemeClr val="lt1"/>
                </a:solidFill>
                <a:latin typeface="+mn-lt"/>
                <a:ea typeface="+mn-ea"/>
                <a:cs typeface="+mn-cs"/>
              </a:defRPr>
            </a:lvl9pPr>
          </a:lstStyle>
          <a:p>
            <a:pPr algn="ctr">
              <a:spcBef>
                <a:spcPts val="0"/>
              </a:spcBef>
              <a:spcAft>
                <a:spcPts val="0"/>
              </a:spcAft>
              <a:defRPr/>
            </a:pPr>
            <a:endParaRPr lang="ru-RU"/>
          </a:p>
        </p:txBody>
      </p:sp>
    </p:spTree>
  </p:cSld>
  <p:clrMapOvr>
    <a:masterClrMapping/>
  </p:clrMapOvr>
  <mc:AlternateContent xmlns:mc="http://schemas.openxmlformats.org/markup-compatibility/2006">
    <mc:Choice xmlns:p159="http://schemas.microsoft.com/office/powerpoint/2015/09/main" xmlns:w="http://schemas.openxmlformats.org/wordprocessingml/2006/main" xmlns:m="http://schemas.openxmlformats.org/officeDocument/2006/math" xmlns="" Requires="p159">
      <p:transition xmlns:p14="http://schemas.microsoft.com/office/powerpoint/2010/main" p14:dur="2000" advClick="1"/>
    </mc:Choice>
    <mc:Fallback>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Заголовок 1"/>
          <p:cNvSpPr>
            <a:spLocks noGrp="1"/>
          </p:cNvSpPr>
          <p:nvPr>
            <p:ph type="title"/>
          </p:nvPr>
        </p:nvSpPr>
        <p:spPr bwMode="auto">
          <a:xfrm>
            <a:off x="457200" y="214290"/>
            <a:ext cx="8229600" cy="1357322"/>
          </a:xfrm>
        </p:spPr>
        <p:txBody>
          <a:bodyPr>
            <a:noAutofit/>
          </a:bodyPr>
          <a:lstStyle/>
          <a:p>
            <a:pPr algn="ctr">
              <a:defRPr/>
            </a:pPr>
            <a:r>
              <a:rPr lang="ru-RU" sz="2800">
                <a:solidFill>
                  <a:srgbClr val="0070C0"/>
                </a:solidFill>
                <a:latin typeface="Times New Roman"/>
                <a:cs typeface="Times New Roman"/>
              </a:rPr>
              <a:t>Как Россия и США сотрудничают в</a:t>
            </a:r>
            <a:br>
              <a:rPr lang="ru-RU" sz="2800">
                <a:solidFill>
                  <a:srgbClr val="0070C0"/>
                </a:solidFill>
                <a:latin typeface="Times New Roman"/>
                <a:cs typeface="Times New Roman"/>
              </a:rPr>
            </a:br>
            <a:r>
              <a:rPr lang="ru-RU" sz="2800">
                <a:solidFill>
                  <a:srgbClr val="0070C0"/>
                </a:solidFill>
                <a:latin typeface="Times New Roman"/>
                <a:cs typeface="Times New Roman"/>
              </a:rPr>
              <a:t> космической сфере</a:t>
            </a:r>
            <a:r>
              <a:rPr lang="ru-RU" sz="2800">
                <a:solidFill>
                  <a:schemeClr val="tx2">
                    <a:lumMod val="60000"/>
                    <a:lumOff val="40000"/>
                  </a:schemeClr>
                </a:solidFill>
              </a:rPr>
              <a:t/>
            </a:r>
            <a:br>
              <a:rPr lang="ru-RU" sz="2800">
                <a:solidFill>
                  <a:schemeClr val="tx2">
                    <a:lumMod val="60000"/>
                    <a:lumOff val="40000"/>
                  </a:schemeClr>
                </a:solidFill>
              </a:rPr>
            </a:br>
            <a:endParaRPr lang="ru-RU" sz="2800">
              <a:solidFill>
                <a:schemeClr val="tx2">
                  <a:lumMod val="60000"/>
                  <a:lumOff val="40000"/>
                </a:schemeClr>
              </a:solidFill>
            </a:endParaRPr>
          </a:p>
        </p:txBody>
      </p:sp>
      <p:sp>
        <p:nvSpPr>
          <p:cNvPr id="3" name="Содержимое 2"/>
          <p:cNvSpPr>
            <a:spLocks noGrp="1"/>
          </p:cNvSpPr>
          <p:nvPr>
            <p:ph sz="quarter" idx="1"/>
          </p:nvPr>
        </p:nvSpPr>
        <p:spPr bwMode="auto">
          <a:xfrm>
            <a:off x="765164" y="1266510"/>
            <a:ext cx="8164553" cy="5377198"/>
          </a:xfrm>
        </p:spPr>
        <p:txBody>
          <a:bodyPr>
            <a:noAutofit/>
          </a:bodyPr>
          <a:lstStyle/>
          <a:p>
            <a:pPr lvl="0">
              <a:defRPr/>
            </a:pPr>
            <a:r>
              <a:rPr lang="ru-RU" sz="2400" b="0">
                <a:solidFill>
                  <a:srgbClr val="002060"/>
                </a:solidFill>
                <a:latin typeface="Times New Roman"/>
                <a:cs typeface="Times New Roman"/>
              </a:rPr>
              <a:t>Эксперимент по исследованию солнечного ветра и его взаимодействия с поверхностью Земли. </a:t>
            </a:r>
            <a:endParaRPr sz="2400" b="0"/>
          </a:p>
          <a:p>
            <a:pPr lvl="0">
              <a:defRPr/>
            </a:pPr>
            <a:r>
              <a:rPr lang="ru-RU" sz="2400" b="0">
                <a:solidFill>
                  <a:srgbClr val="002060"/>
                </a:solidFill>
                <a:latin typeface="Times New Roman"/>
                <a:cs typeface="Times New Roman"/>
              </a:rPr>
              <a:t>Соглашение о перекрёстных полётах.</a:t>
            </a:r>
            <a:r>
              <a:rPr lang="ru-RU" sz="2400" b="0">
                <a:solidFill>
                  <a:srgbClr val="C00000"/>
                </a:solidFill>
                <a:latin typeface="Times New Roman"/>
                <a:cs typeface="Times New Roman"/>
              </a:rPr>
              <a:t> </a:t>
            </a:r>
            <a:endParaRPr sz="2400" b="0"/>
          </a:p>
          <a:p>
            <a:pPr lvl="0">
              <a:defRPr/>
            </a:pPr>
            <a:r>
              <a:rPr lang="ru-RU" sz="2400" b="0">
                <a:solidFill>
                  <a:srgbClr val="002060"/>
                </a:solidFill>
                <a:latin typeface="Times New Roman"/>
                <a:cs typeface="Times New Roman"/>
              </a:rPr>
              <a:t>Предложение о совместной миссии на Марс. </a:t>
            </a:r>
            <a:endParaRPr sz="2400" b="0">
              <a:solidFill>
                <a:srgbClr val="002060"/>
              </a:solidFill>
            </a:endParaRPr>
          </a:p>
          <a:p>
            <a:pPr marL="0" indent="0">
              <a:buClr>
                <a:schemeClr val="accent1"/>
              </a:buClr>
              <a:buSzPct val="85000"/>
              <a:buFont typeface="Wingdings 2"/>
              <a:buNone/>
              <a:defRPr/>
            </a:pPr>
            <a:endParaRPr sz="2400" b="0">
              <a:solidFill>
                <a:srgbClr val="002060"/>
              </a:solidFill>
            </a:endParaRPr>
          </a:p>
        </p:txBody>
      </p:sp>
      <p:pic>
        <p:nvPicPr>
          <p:cNvPr id="5" name="Содержимое 4" descr="https://habrastorage.org/r/w1560/getpro/habr/post_images/0be/e9c/cb2/0bee9ccb2e7c488f5138bbcd09ffccef.jpg"/>
          <p:cNvPicPr>
            <a:picLocks noGrp="1"/>
          </p:cNvPicPr>
          <p:nvPr>
            <p:ph sz="quarter" idx="2"/>
          </p:nvPr>
        </p:nvPicPr>
        <p:blipFill>
          <a:blip r:embed="rId2"/>
          <a:stretch/>
        </p:blipFill>
        <p:spPr bwMode="auto">
          <a:xfrm>
            <a:off x="1947939" y="3349450"/>
            <a:ext cx="4710164" cy="3150576"/>
          </a:xfrm>
          <a:prstGeom prst="rect">
            <a:avLst/>
          </a:prstGeom>
          <a:noFill/>
          <a:ln w="9525">
            <a:noFill/>
            <a:miter lim="800000"/>
            <a:headEnd/>
            <a:tailEnd/>
          </a:ln>
        </p:spPr>
      </p:pic>
      <p:sp>
        <p:nvSpPr>
          <p:cNvPr id="6" name="Овал 5"/>
          <p:cNvSpPr/>
          <p:nvPr/>
        </p:nvSpPr>
        <p:spPr bwMode="auto">
          <a:xfrm>
            <a:off x="7858148" y="214290"/>
            <a:ext cx="928694" cy="928694"/>
          </a:xfrm>
          <a:prstGeom prst="ellipse">
            <a:avLst/>
          </a:prstGeom>
          <a:blipFill>
            <a:blip r:embed="rId3"/>
            <a:srcRect l="6140" t="6140" r="6140" b="6140"/>
            <a:stretch/>
          </a:blipFill>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anchor="ctr"/>
          <a:lstStyle>
            <a:defPPr>
              <a:defRPr lang="ru-RU"/>
            </a:defPPr>
            <a:lvl1pPr marL="0" algn="l" defTabSz="914400">
              <a:defRPr sz="1800">
                <a:solidFill>
                  <a:schemeClr val="lt1"/>
                </a:solidFill>
                <a:latin typeface="+mn-lt"/>
                <a:ea typeface="+mn-ea"/>
                <a:cs typeface="+mn-cs"/>
              </a:defRPr>
            </a:lvl1pPr>
            <a:lvl2pPr marL="457200" algn="l" defTabSz="914400">
              <a:defRPr sz="1800">
                <a:solidFill>
                  <a:schemeClr val="lt1"/>
                </a:solidFill>
                <a:latin typeface="+mn-lt"/>
                <a:ea typeface="+mn-ea"/>
                <a:cs typeface="+mn-cs"/>
              </a:defRPr>
            </a:lvl2pPr>
            <a:lvl3pPr marL="914400" algn="l" defTabSz="914400">
              <a:defRPr sz="1800">
                <a:solidFill>
                  <a:schemeClr val="lt1"/>
                </a:solidFill>
                <a:latin typeface="+mn-lt"/>
                <a:ea typeface="+mn-ea"/>
                <a:cs typeface="+mn-cs"/>
              </a:defRPr>
            </a:lvl3pPr>
            <a:lvl4pPr marL="1371600" algn="l" defTabSz="914400">
              <a:defRPr sz="1800">
                <a:solidFill>
                  <a:schemeClr val="lt1"/>
                </a:solidFill>
                <a:latin typeface="+mn-lt"/>
                <a:ea typeface="+mn-ea"/>
                <a:cs typeface="+mn-cs"/>
              </a:defRPr>
            </a:lvl4pPr>
            <a:lvl5pPr marL="1828800" algn="l" defTabSz="914400">
              <a:defRPr sz="1800">
                <a:solidFill>
                  <a:schemeClr val="lt1"/>
                </a:solidFill>
                <a:latin typeface="+mn-lt"/>
                <a:ea typeface="+mn-ea"/>
                <a:cs typeface="+mn-cs"/>
              </a:defRPr>
            </a:lvl5pPr>
            <a:lvl6pPr marL="2286000" algn="l" defTabSz="914400">
              <a:defRPr sz="1800">
                <a:solidFill>
                  <a:schemeClr val="lt1"/>
                </a:solidFill>
                <a:latin typeface="+mn-lt"/>
                <a:ea typeface="+mn-ea"/>
                <a:cs typeface="+mn-cs"/>
              </a:defRPr>
            </a:lvl6pPr>
            <a:lvl7pPr marL="2743200" algn="l" defTabSz="914400">
              <a:defRPr sz="1800">
                <a:solidFill>
                  <a:schemeClr val="lt1"/>
                </a:solidFill>
                <a:latin typeface="+mn-lt"/>
                <a:ea typeface="+mn-ea"/>
                <a:cs typeface="+mn-cs"/>
              </a:defRPr>
            </a:lvl7pPr>
            <a:lvl8pPr marL="3200400" algn="l" defTabSz="914400">
              <a:defRPr sz="1800">
                <a:solidFill>
                  <a:schemeClr val="lt1"/>
                </a:solidFill>
                <a:latin typeface="+mn-lt"/>
                <a:ea typeface="+mn-ea"/>
                <a:cs typeface="+mn-cs"/>
              </a:defRPr>
            </a:lvl8pPr>
            <a:lvl9pPr marL="3657600" algn="l" defTabSz="914400">
              <a:defRPr sz="1800">
                <a:solidFill>
                  <a:schemeClr val="lt1"/>
                </a:solidFill>
                <a:latin typeface="+mn-lt"/>
                <a:ea typeface="+mn-ea"/>
                <a:cs typeface="+mn-cs"/>
              </a:defRPr>
            </a:lvl9pPr>
          </a:lstStyle>
          <a:p>
            <a:pPr algn="ctr">
              <a:spcBef>
                <a:spcPts val="0"/>
              </a:spcBef>
              <a:spcAft>
                <a:spcPts val="0"/>
              </a:spcAft>
              <a:defRPr/>
            </a:pPr>
            <a:endParaRPr lang="ru-RU"/>
          </a:p>
        </p:txBody>
      </p:sp>
    </p:spTree>
  </p:cSld>
  <p:clrMapOvr>
    <a:masterClrMapping/>
  </p:clrMapOvr>
  <mc:AlternateContent xmlns:mc="http://schemas.openxmlformats.org/markup-compatibility/2006">
    <mc:Choice xmlns:p159="http://schemas.microsoft.com/office/powerpoint/2015/09/main" xmlns:w="http://schemas.openxmlformats.org/wordprocessingml/2006/main" xmlns:m="http://schemas.openxmlformats.org/officeDocument/2006/math" xmlns="" Requires="p159">
      <p:transition xmlns:p14="http://schemas.microsoft.com/office/powerpoint/2010/main" p14:dur="2000" advClick="1"/>
    </mc:Choice>
    <mc:Fallback>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Заголовок 1"/>
          <p:cNvSpPr>
            <a:spLocks noGrp="1"/>
          </p:cNvSpPr>
          <p:nvPr>
            <p:ph type="title"/>
          </p:nvPr>
        </p:nvSpPr>
        <p:spPr bwMode="auto">
          <a:xfrm>
            <a:off x="457200" y="274638"/>
            <a:ext cx="7543824" cy="1582726"/>
          </a:xfrm>
        </p:spPr>
        <p:txBody>
          <a:bodyPr>
            <a:noAutofit/>
          </a:bodyPr>
          <a:lstStyle/>
          <a:p>
            <a:pPr algn="ctr">
              <a:defRPr/>
            </a:pPr>
            <a:r>
              <a:rPr lang="ru-RU" sz="2800">
                <a:solidFill>
                  <a:srgbClr val="0070C0"/>
                </a:solidFill>
                <a:latin typeface="Times New Roman"/>
                <a:cs typeface="Times New Roman"/>
              </a:rPr>
              <a:t>Готовы сотрудничать: Россия и США продолжают программу перекрестных полетов</a:t>
            </a:r>
            <a:br>
              <a:rPr lang="ru-RU" sz="2800">
                <a:solidFill>
                  <a:srgbClr val="0070C0"/>
                </a:solidFill>
                <a:latin typeface="Times New Roman"/>
                <a:cs typeface="Times New Roman"/>
              </a:rPr>
            </a:br>
            <a:endParaRPr lang="ru-RU" sz="2800">
              <a:solidFill>
                <a:srgbClr val="0070C0"/>
              </a:solidFill>
              <a:latin typeface="Times New Roman"/>
              <a:cs typeface="Times New Roman"/>
            </a:endParaRPr>
          </a:p>
        </p:txBody>
      </p:sp>
      <p:pic>
        <p:nvPicPr>
          <p:cNvPr id="7" name="Содержимое 6" descr="   Фото: EPA/ТАСС; 5-tv.ru"/>
          <p:cNvPicPr>
            <a:picLocks noGrp="1"/>
          </p:cNvPicPr>
          <p:nvPr>
            <p:ph sz="half" idx="2"/>
          </p:nvPr>
        </p:nvPicPr>
        <p:blipFill>
          <a:blip r:embed="rId2"/>
          <a:stretch/>
        </p:blipFill>
        <p:spPr bwMode="auto">
          <a:xfrm>
            <a:off x="2786050" y="4429132"/>
            <a:ext cx="3733800" cy="2097006"/>
          </a:xfrm>
          <a:prstGeom prst="rect">
            <a:avLst/>
          </a:prstGeom>
          <a:noFill/>
          <a:ln w="9525">
            <a:noFill/>
            <a:miter lim="800000"/>
            <a:headEnd/>
            <a:tailEnd/>
          </a:ln>
        </p:spPr>
      </p:pic>
      <p:sp>
        <p:nvSpPr>
          <p:cNvPr id="6" name="Содержимое 5"/>
          <p:cNvSpPr>
            <a:spLocks noGrp="1"/>
          </p:cNvSpPr>
          <p:nvPr>
            <p:ph sz="half" idx="4"/>
          </p:nvPr>
        </p:nvSpPr>
        <p:spPr bwMode="auto">
          <a:xfrm>
            <a:off x="785786" y="1785926"/>
            <a:ext cx="7901015" cy="2428891"/>
          </a:xfrm>
        </p:spPr>
        <p:txBody>
          <a:bodyPr>
            <a:normAutofit/>
          </a:bodyPr>
          <a:lstStyle/>
          <a:p>
            <a:pPr algn="ctr">
              <a:buNone/>
              <a:defRPr/>
            </a:pPr>
            <a:r>
              <a:rPr lang="ru-RU" sz="2000">
                <a:solidFill>
                  <a:schemeClr val="tx2">
                    <a:lumMod val="75000"/>
                  </a:schemeClr>
                </a:solidFill>
                <a:latin typeface="Times New Roman"/>
                <a:cs typeface="Times New Roman"/>
              </a:rPr>
              <a:t>                </a:t>
            </a:r>
            <a:r>
              <a:rPr lang="ru-RU" sz="2400">
                <a:solidFill>
                  <a:schemeClr val="tx2">
                    <a:lumMod val="75000"/>
                  </a:schemeClr>
                </a:solidFill>
                <a:latin typeface="Times New Roman"/>
                <a:cs typeface="Times New Roman"/>
              </a:rPr>
              <a:t>«Союзы» и Crew Dragon со смешанными экипажами взлетают, несмотря на ультиматумы Вашингтона и общий низкий уровень дипломатических отношений. </a:t>
            </a:r>
            <a:endParaRPr/>
          </a:p>
          <a:p>
            <a:pPr algn="ctr">
              <a:buNone/>
              <a:defRPr/>
            </a:pPr>
            <a:r>
              <a:rPr lang="ru-RU">
                <a:solidFill>
                  <a:srgbClr val="C00000"/>
                </a:solidFill>
                <a:latin typeface="Times New Roman"/>
                <a:cs typeface="Times New Roman"/>
              </a:rPr>
              <a:t>Орбитальное сотрудничество выше земной политики и будет продолжено.</a:t>
            </a:r>
            <a:endParaRPr>
              <a:solidFill>
                <a:srgbClr val="C00000"/>
              </a:solidFill>
            </a:endParaRPr>
          </a:p>
          <a:p>
            <a:pPr>
              <a:defRPr/>
            </a:pPr>
            <a:endParaRPr lang="ru-RU" sz="2600"/>
          </a:p>
        </p:txBody>
      </p:sp>
      <p:sp>
        <p:nvSpPr>
          <p:cNvPr id="5" name="Овал 4"/>
          <p:cNvSpPr/>
          <p:nvPr/>
        </p:nvSpPr>
        <p:spPr bwMode="auto">
          <a:xfrm>
            <a:off x="8001024" y="214290"/>
            <a:ext cx="928694" cy="928694"/>
          </a:xfrm>
          <a:prstGeom prst="ellipse">
            <a:avLst/>
          </a:prstGeom>
          <a:blipFill>
            <a:blip r:embed="rId3"/>
            <a:srcRect l="6140" t="6140" r="6140" b="6140"/>
            <a:stretch/>
          </a:blipFill>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anchor="ctr"/>
          <a:lstStyle>
            <a:defPPr>
              <a:defRPr lang="ru-RU"/>
            </a:defPPr>
            <a:lvl1pPr marL="0" algn="l" defTabSz="914400">
              <a:defRPr sz="1800">
                <a:solidFill>
                  <a:schemeClr val="lt1"/>
                </a:solidFill>
                <a:latin typeface="+mn-lt"/>
                <a:ea typeface="+mn-ea"/>
                <a:cs typeface="+mn-cs"/>
              </a:defRPr>
            </a:lvl1pPr>
            <a:lvl2pPr marL="457200" algn="l" defTabSz="914400">
              <a:defRPr sz="1800">
                <a:solidFill>
                  <a:schemeClr val="lt1"/>
                </a:solidFill>
                <a:latin typeface="+mn-lt"/>
                <a:ea typeface="+mn-ea"/>
                <a:cs typeface="+mn-cs"/>
              </a:defRPr>
            </a:lvl2pPr>
            <a:lvl3pPr marL="914400" algn="l" defTabSz="914400">
              <a:defRPr sz="1800">
                <a:solidFill>
                  <a:schemeClr val="lt1"/>
                </a:solidFill>
                <a:latin typeface="+mn-lt"/>
                <a:ea typeface="+mn-ea"/>
                <a:cs typeface="+mn-cs"/>
              </a:defRPr>
            </a:lvl3pPr>
            <a:lvl4pPr marL="1371600" algn="l" defTabSz="914400">
              <a:defRPr sz="1800">
                <a:solidFill>
                  <a:schemeClr val="lt1"/>
                </a:solidFill>
                <a:latin typeface="+mn-lt"/>
                <a:ea typeface="+mn-ea"/>
                <a:cs typeface="+mn-cs"/>
              </a:defRPr>
            </a:lvl4pPr>
            <a:lvl5pPr marL="1828800" algn="l" defTabSz="914400">
              <a:defRPr sz="1800">
                <a:solidFill>
                  <a:schemeClr val="lt1"/>
                </a:solidFill>
                <a:latin typeface="+mn-lt"/>
                <a:ea typeface="+mn-ea"/>
                <a:cs typeface="+mn-cs"/>
              </a:defRPr>
            </a:lvl5pPr>
            <a:lvl6pPr marL="2286000" algn="l" defTabSz="914400">
              <a:defRPr sz="1800">
                <a:solidFill>
                  <a:schemeClr val="lt1"/>
                </a:solidFill>
                <a:latin typeface="+mn-lt"/>
                <a:ea typeface="+mn-ea"/>
                <a:cs typeface="+mn-cs"/>
              </a:defRPr>
            </a:lvl6pPr>
            <a:lvl7pPr marL="2743200" algn="l" defTabSz="914400">
              <a:defRPr sz="1800">
                <a:solidFill>
                  <a:schemeClr val="lt1"/>
                </a:solidFill>
                <a:latin typeface="+mn-lt"/>
                <a:ea typeface="+mn-ea"/>
                <a:cs typeface="+mn-cs"/>
              </a:defRPr>
            </a:lvl7pPr>
            <a:lvl8pPr marL="3200400" algn="l" defTabSz="914400">
              <a:defRPr sz="1800">
                <a:solidFill>
                  <a:schemeClr val="lt1"/>
                </a:solidFill>
                <a:latin typeface="+mn-lt"/>
                <a:ea typeface="+mn-ea"/>
                <a:cs typeface="+mn-cs"/>
              </a:defRPr>
            </a:lvl8pPr>
            <a:lvl9pPr marL="3657600" algn="l" defTabSz="914400">
              <a:defRPr sz="1800">
                <a:solidFill>
                  <a:schemeClr val="lt1"/>
                </a:solidFill>
                <a:latin typeface="+mn-lt"/>
                <a:ea typeface="+mn-ea"/>
                <a:cs typeface="+mn-cs"/>
              </a:defRPr>
            </a:lvl9pPr>
          </a:lstStyle>
          <a:p>
            <a:pPr algn="ctr">
              <a:spcBef>
                <a:spcPts val="0"/>
              </a:spcBef>
              <a:spcAft>
                <a:spcPts val="0"/>
              </a:spcAft>
              <a:defRPr/>
            </a:pPr>
            <a:endParaRPr lang="ru-RU"/>
          </a:p>
        </p:txBody>
      </p:sp>
    </p:spTree>
  </p:cSld>
  <p:clrMapOvr>
    <a:masterClrMapping/>
  </p:clrMapOvr>
  <mc:AlternateContent xmlns:mc="http://schemas.openxmlformats.org/markup-compatibility/2006">
    <mc:Choice xmlns:p159="http://schemas.microsoft.com/office/powerpoint/2015/09/main" xmlns:w="http://schemas.openxmlformats.org/wordprocessingml/2006/main" xmlns:m="http://schemas.openxmlformats.org/officeDocument/2006/math" xmlns="" Requires="p159">
      <p:transition xmlns:p14="http://schemas.microsoft.com/office/powerpoint/2010/main" p14:dur="2000" advClick="1"/>
    </mc:Choice>
    <mc:Fallback>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Заголовок 1"/>
          <p:cNvSpPr>
            <a:spLocks noGrp="1"/>
          </p:cNvSpPr>
          <p:nvPr>
            <p:ph type="title"/>
          </p:nvPr>
        </p:nvSpPr>
        <p:spPr bwMode="auto">
          <a:xfrm>
            <a:off x="428596" y="285728"/>
            <a:ext cx="7215238" cy="1357322"/>
          </a:xfrm>
        </p:spPr>
        <p:txBody>
          <a:bodyPr>
            <a:noAutofit/>
          </a:bodyPr>
          <a:lstStyle/>
          <a:p>
            <a:pPr algn="ctr">
              <a:defRPr/>
            </a:pPr>
            <a:r>
              <a:rPr lang="ru-RU" sz="2800">
                <a:solidFill>
                  <a:srgbClr val="0070C0"/>
                </a:solidFill>
                <a:latin typeface="Times New Roman"/>
                <a:cs typeface="Times New Roman"/>
              </a:rPr>
              <a:t>Дело, заложенное программой «Союз-Аполлон», живет!</a:t>
            </a:r>
            <a:r>
              <a:rPr lang="ru-RU" sz="2800">
                <a:solidFill>
                  <a:schemeClr val="tx2">
                    <a:lumMod val="50000"/>
                  </a:schemeClr>
                </a:solidFill>
                <a:latin typeface="Times New Roman"/>
                <a:cs typeface="Times New Roman"/>
              </a:rPr>
              <a:t/>
            </a:r>
            <a:br>
              <a:rPr lang="ru-RU" sz="2800">
                <a:solidFill>
                  <a:schemeClr val="tx2">
                    <a:lumMod val="50000"/>
                  </a:schemeClr>
                </a:solidFill>
                <a:latin typeface="Times New Roman"/>
                <a:cs typeface="Times New Roman"/>
              </a:rPr>
            </a:br>
            <a:endParaRPr lang="ru-RU" sz="2800">
              <a:solidFill>
                <a:schemeClr val="tx2">
                  <a:lumMod val="50000"/>
                </a:schemeClr>
              </a:solidFill>
              <a:latin typeface="Times New Roman"/>
              <a:cs typeface="Times New Roman"/>
            </a:endParaRPr>
          </a:p>
        </p:txBody>
      </p:sp>
      <p:sp>
        <p:nvSpPr>
          <p:cNvPr id="3" name="Содержимое 2"/>
          <p:cNvSpPr>
            <a:spLocks noGrp="1"/>
          </p:cNvSpPr>
          <p:nvPr>
            <p:ph sz="quarter" idx="1"/>
          </p:nvPr>
        </p:nvSpPr>
        <p:spPr bwMode="auto">
          <a:xfrm>
            <a:off x="142844" y="1571612"/>
            <a:ext cx="8572560" cy="2857519"/>
          </a:xfrm>
        </p:spPr>
        <p:txBody>
          <a:bodyPr>
            <a:normAutofit/>
          </a:bodyPr>
          <a:lstStyle/>
          <a:p>
            <a:pPr>
              <a:buNone/>
              <a:defRPr/>
            </a:pPr>
            <a:r>
              <a:rPr lang="ru-RU" sz="2000"/>
              <a:t>     </a:t>
            </a:r>
            <a:r>
              <a:rPr lang="ru-RU" sz="2000" b="1">
                <a:solidFill>
                  <a:srgbClr val="C00000"/>
                </a:solidFill>
                <a:latin typeface="Times New Roman"/>
                <a:cs typeface="Times New Roman"/>
              </a:rPr>
              <a:t>1августа 2025 </a:t>
            </a:r>
            <a:r>
              <a:rPr lang="ru-RU" sz="2000">
                <a:solidFill>
                  <a:schemeClr val="tx2">
                    <a:lumMod val="75000"/>
                  </a:schemeClr>
                </a:solidFill>
                <a:latin typeface="Times New Roman"/>
                <a:cs typeface="Times New Roman"/>
              </a:rPr>
              <a:t>года </a:t>
            </a:r>
            <a:r>
              <a:rPr lang="ru-RU" sz="2000">
                <a:solidFill>
                  <a:srgbClr val="C00000"/>
                </a:solidFill>
                <a:latin typeface="Times New Roman"/>
                <a:cs typeface="Times New Roman"/>
              </a:rPr>
              <a:t>космонавт Олег Платонов</a:t>
            </a:r>
            <a:r>
              <a:rPr lang="ru-RU" sz="2000">
                <a:solidFill>
                  <a:schemeClr val="tx2">
                    <a:lumMod val="75000"/>
                  </a:schemeClr>
                </a:solidFill>
                <a:latin typeface="Times New Roman"/>
                <a:cs typeface="Times New Roman"/>
              </a:rPr>
              <a:t> в рамках миссии Crew-11 отправился на МКС на американском корабле с мыса Канаверал. На орбите его встретят наши Сергей Рыжиков, Алексей Зубрицкий и Кирилл Песков вместе с астронавтами NASA Энн Макклэйн, Николь Айерс и Джонатаном Кимом, а еще японским астронавтом Такуя Ониши.</a:t>
            </a:r>
            <a:endParaRPr sz="2000">
              <a:solidFill>
                <a:schemeClr val="tx2">
                  <a:lumMod val="75000"/>
                </a:schemeClr>
              </a:solidFill>
            </a:endParaRPr>
          </a:p>
          <a:p>
            <a:pPr>
              <a:buNone/>
              <a:defRPr/>
            </a:pPr>
            <a:endParaRPr lang="ru-RU"/>
          </a:p>
        </p:txBody>
      </p:sp>
      <p:pic>
        <p:nvPicPr>
          <p:cNvPr id="1026" name="Picture 2" descr="C:\Users\user\Desktop\3d5885456ec2.jpg"/>
          <p:cNvPicPr>
            <a:picLocks noGrp="1" noChangeAspect="1" noChangeArrowheads="1"/>
          </p:cNvPicPr>
          <p:nvPr>
            <p:ph sz="quarter" idx="2"/>
          </p:nvPr>
        </p:nvPicPr>
        <p:blipFill>
          <a:blip r:embed="rId2" cstate="print"/>
          <a:stretch/>
        </p:blipFill>
        <p:spPr bwMode="auto">
          <a:xfrm>
            <a:off x="5572132" y="3857628"/>
            <a:ext cx="3308465" cy="2481349"/>
          </a:xfrm>
          <a:prstGeom prst="rect">
            <a:avLst/>
          </a:prstGeom>
          <a:noFill/>
        </p:spPr>
      </p:pic>
      <p:pic>
        <p:nvPicPr>
          <p:cNvPr id="1027" name="Picture 3" descr="C:\Users\user\Desktop\0731251304401dp.jpg"/>
          <p:cNvPicPr>
            <a:picLocks noChangeAspect="1" noChangeArrowheads="1"/>
          </p:cNvPicPr>
          <p:nvPr/>
        </p:nvPicPr>
        <p:blipFill>
          <a:blip r:embed="rId3"/>
          <a:stretch/>
        </p:blipFill>
        <p:spPr bwMode="auto">
          <a:xfrm>
            <a:off x="214282" y="3857628"/>
            <a:ext cx="5080007" cy="2500317"/>
          </a:xfrm>
          <a:prstGeom prst="rect">
            <a:avLst/>
          </a:prstGeom>
          <a:noFill/>
        </p:spPr>
      </p:pic>
      <p:sp>
        <p:nvSpPr>
          <p:cNvPr id="6" name="Овал 5"/>
          <p:cNvSpPr/>
          <p:nvPr/>
        </p:nvSpPr>
        <p:spPr bwMode="auto">
          <a:xfrm>
            <a:off x="7858148" y="214290"/>
            <a:ext cx="928694" cy="928694"/>
          </a:xfrm>
          <a:prstGeom prst="ellipse">
            <a:avLst/>
          </a:prstGeom>
          <a:blipFill>
            <a:blip r:embed="rId4"/>
            <a:srcRect l="6140" t="6140" r="6140" b="6140"/>
            <a:stretch/>
          </a:blipFill>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anchor="ctr"/>
          <a:lstStyle>
            <a:defPPr>
              <a:defRPr lang="ru-RU"/>
            </a:defPPr>
            <a:lvl1pPr marL="0" algn="l" defTabSz="914400">
              <a:defRPr sz="1800">
                <a:solidFill>
                  <a:schemeClr val="lt1"/>
                </a:solidFill>
                <a:latin typeface="+mn-lt"/>
                <a:ea typeface="+mn-ea"/>
                <a:cs typeface="+mn-cs"/>
              </a:defRPr>
            </a:lvl1pPr>
            <a:lvl2pPr marL="457200" algn="l" defTabSz="914400">
              <a:defRPr sz="1800">
                <a:solidFill>
                  <a:schemeClr val="lt1"/>
                </a:solidFill>
                <a:latin typeface="+mn-lt"/>
                <a:ea typeface="+mn-ea"/>
                <a:cs typeface="+mn-cs"/>
              </a:defRPr>
            </a:lvl2pPr>
            <a:lvl3pPr marL="914400" algn="l" defTabSz="914400">
              <a:defRPr sz="1800">
                <a:solidFill>
                  <a:schemeClr val="lt1"/>
                </a:solidFill>
                <a:latin typeface="+mn-lt"/>
                <a:ea typeface="+mn-ea"/>
                <a:cs typeface="+mn-cs"/>
              </a:defRPr>
            </a:lvl3pPr>
            <a:lvl4pPr marL="1371600" algn="l" defTabSz="914400">
              <a:defRPr sz="1800">
                <a:solidFill>
                  <a:schemeClr val="lt1"/>
                </a:solidFill>
                <a:latin typeface="+mn-lt"/>
                <a:ea typeface="+mn-ea"/>
                <a:cs typeface="+mn-cs"/>
              </a:defRPr>
            </a:lvl4pPr>
            <a:lvl5pPr marL="1828800" algn="l" defTabSz="914400">
              <a:defRPr sz="1800">
                <a:solidFill>
                  <a:schemeClr val="lt1"/>
                </a:solidFill>
                <a:latin typeface="+mn-lt"/>
                <a:ea typeface="+mn-ea"/>
                <a:cs typeface="+mn-cs"/>
              </a:defRPr>
            </a:lvl5pPr>
            <a:lvl6pPr marL="2286000" algn="l" defTabSz="914400">
              <a:defRPr sz="1800">
                <a:solidFill>
                  <a:schemeClr val="lt1"/>
                </a:solidFill>
                <a:latin typeface="+mn-lt"/>
                <a:ea typeface="+mn-ea"/>
                <a:cs typeface="+mn-cs"/>
              </a:defRPr>
            </a:lvl6pPr>
            <a:lvl7pPr marL="2743200" algn="l" defTabSz="914400">
              <a:defRPr sz="1800">
                <a:solidFill>
                  <a:schemeClr val="lt1"/>
                </a:solidFill>
                <a:latin typeface="+mn-lt"/>
                <a:ea typeface="+mn-ea"/>
                <a:cs typeface="+mn-cs"/>
              </a:defRPr>
            </a:lvl7pPr>
            <a:lvl8pPr marL="3200400" algn="l" defTabSz="914400">
              <a:defRPr sz="1800">
                <a:solidFill>
                  <a:schemeClr val="lt1"/>
                </a:solidFill>
                <a:latin typeface="+mn-lt"/>
                <a:ea typeface="+mn-ea"/>
                <a:cs typeface="+mn-cs"/>
              </a:defRPr>
            </a:lvl8pPr>
            <a:lvl9pPr marL="3657600" algn="l" defTabSz="914400">
              <a:defRPr sz="1800">
                <a:solidFill>
                  <a:schemeClr val="lt1"/>
                </a:solidFill>
                <a:latin typeface="+mn-lt"/>
                <a:ea typeface="+mn-ea"/>
                <a:cs typeface="+mn-cs"/>
              </a:defRPr>
            </a:lvl9pPr>
          </a:lstStyle>
          <a:p>
            <a:pPr algn="ctr">
              <a:spcBef>
                <a:spcPts val="0"/>
              </a:spcBef>
              <a:spcAft>
                <a:spcPts val="0"/>
              </a:spcAft>
              <a:defRPr/>
            </a:pPr>
            <a:endParaRPr lang="ru-RU"/>
          </a:p>
        </p:txBody>
      </p:sp>
    </p:spTree>
  </p:cSld>
  <p:clrMapOvr>
    <a:masterClrMapping/>
  </p:clrMapOvr>
  <mc:AlternateContent xmlns:mc="http://schemas.openxmlformats.org/markup-compatibility/2006">
    <mc:Choice xmlns:p159="http://schemas.microsoft.com/office/powerpoint/2015/09/main" xmlns:w="http://schemas.openxmlformats.org/wordprocessingml/2006/main" xmlns:m="http://schemas.openxmlformats.org/officeDocument/2006/math" xmlns="" Requires="p159">
      <p:transition xmlns:p14="http://schemas.microsoft.com/office/powerpoint/2010/main" p14:dur="2000" advClick="1"/>
    </mc:Choice>
    <mc:Fallback>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Заголовок 1"/>
          <p:cNvSpPr>
            <a:spLocks noGrp="1"/>
          </p:cNvSpPr>
          <p:nvPr>
            <p:ph type="title"/>
          </p:nvPr>
        </p:nvSpPr>
        <p:spPr bwMode="auto">
          <a:xfrm>
            <a:off x="357158" y="357166"/>
            <a:ext cx="7286676" cy="654032"/>
          </a:xfrm>
        </p:spPr>
        <p:txBody>
          <a:bodyPr>
            <a:noAutofit/>
          </a:bodyPr>
          <a:lstStyle/>
          <a:p>
            <a:pPr algn="ctr">
              <a:defRPr/>
            </a:pPr>
            <a:r>
              <a:rPr lang="ru-RU" sz="2800">
                <a:solidFill>
                  <a:srgbClr val="0070C0"/>
                </a:solidFill>
                <a:latin typeface="Times New Roman"/>
                <a:cs typeface="Times New Roman"/>
              </a:rPr>
              <a:t>Дело, заложенное программой «Союз-Аполлон», живет!</a:t>
            </a:r>
            <a:endParaRPr lang="ru-RU" sz="2800">
              <a:solidFill>
                <a:srgbClr val="0070C0"/>
              </a:solidFill>
            </a:endParaRPr>
          </a:p>
        </p:txBody>
      </p:sp>
      <p:sp>
        <p:nvSpPr>
          <p:cNvPr id="3" name="Содержимое 2"/>
          <p:cNvSpPr>
            <a:spLocks noGrp="1"/>
          </p:cNvSpPr>
          <p:nvPr>
            <p:ph sz="quarter" idx="1"/>
          </p:nvPr>
        </p:nvSpPr>
        <p:spPr bwMode="auto">
          <a:xfrm>
            <a:off x="457200" y="1000108"/>
            <a:ext cx="8229600" cy="5126054"/>
          </a:xfrm>
        </p:spPr>
        <p:txBody>
          <a:bodyPr>
            <a:normAutofit/>
          </a:bodyPr>
          <a:lstStyle/>
          <a:p>
            <a:pPr>
              <a:buNone/>
              <a:defRPr/>
            </a:pPr>
            <a:r>
              <a:rPr lang="ru-RU" b="1">
                <a:solidFill>
                  <a:schemeClr val="tx2">
                    <a:lumMod val="75000"/>
                  </a:schemeClr>
                </a:solidFill>
                <a:latin typeface="Times New Roman"/>
                <a:cs typeface="Times New Roman"/>
              </a:rPr>
              <a:t>    </a:t>
            </a:r>
            <a:r>
              <a:rPr lang="ru-RU" sz="2000" b="1">
                <a:solidFill>
                  <a:srgbClr val="C00000"/>
                </a:solidFill>
                <a:latin typeface="Times New Roman"/>
                <a:cs typeface="Times New Roman"/>
              </a:rPr>
              <a:t>13 февраля 2026 года </a:t>
            </a:r>
            <a:r>
              <a:rPr lang="ru-RU" sz="2000">
                <a:latin typeface="Times New Roman"/>
                <a:cs typeface="Times New Roman"/>
              </a:rPr>
              <a:t>в 13:15 мск компания SpaceX запустила с космодрома на мысе Канаверал (штат Флорида) пилотируемый космический корабль Crew Dragon при помощи ракеты-носителя Falcon 9. На Международную космическую станцию (МКС) отправились участники миссии Crew-12 - </a:t>
            </a:r>
            <a:r>
              <a:rPr lang="ru-RU" sz="2000">
                <a:solidFill>
                  <a:srgbClr val="C00000"/>
                </a:solidFill>
                <a:latin typeface="Times New Roman"/>
                <a:cs typeface="Times New Roman"/>
              </a:rPr>
              <a:t>космонавт Роскосмоса Андрей Федяев</a:t>
            </a:r>
            <a:r>
              <a:rPr lang="ru-RU" sz="2000">
                <a:latin typeface="Times New Roman"/>
                <a:cs typeface="Times New Roman"/>
              </a:rPr>
              <a:t>, астронавты Национального управления США по аэронавтике и исследованию космического пространства (NASA) Джессика Меир, Джек Хэтэуэй и астронавт Европейского космического агентства (ЕКА) Софи Адено.</a:t>
            </a:r>
            <a:endParaRPr/>
          </a:p>
          <a:p>
            <a:pPr>
              <a:defRPr/>
            </a:pPr>
            <a:endParaRPr lang="ru-RU" sz="2000"/>
          </a:p>
        </p:txBody>
      </p:sp>
      <p:pic>
        <p:nvPicPr>
          <p:cNvPr id="4" name="Picture 2" descr="D:\Desktop\1770981159408111_zDLTcyya.jpg"/>
          <p:cNvPicPr>
            <a:picLocks noChangeAspect="1" noChangeArrowheads="1"/>
          </p:cNvPicPr>
          <p:nvPr/>
        </p:nvPicPr>
        <p:blipFill>
          <a:blip r:embed="rId2"/>
          <a:stretch/>
        </p:blipFill>
        <p:spPr bwMode="auto">
          <a:xfrm>
            <a:off x="2643174" y="4071942"/>
            <a:ext cx="3998976" cy="2548128"/>
          </a:xfrm>
          <a:prstGeom prst="rect">
            <a:avLst/>
          </a:prstGeom>
          <a:noFill/>
        </p:spPr>
      </p:pic>
      <p:sp>
        <p:nvSpPr>
          <p:cNvPr id="5" name="Овал 4"/>
          <p:cNvSpPr/>
          <p:nvPr/>
        </p:nvSpPr>
        <p:spPr bwMode="auto">
          <a:xfrm>
            <a:off x="7858148" y="214290"/>
            <a:ext cx="928694" cy="928694"/>
          </a:xfrm>
          <a:prstGeom prst="ellipse">
            <a:avLst/>
          </a:prstGeom>
          <a:blipFill>
            <a:blip r:embed="rId3"/>
            <a:srcRect l="6140" t="6140" r="6140" b="6140"/>
            <a:stretch/>
          </a:blipFill>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anchor="ctr"/>
          <a:lstStyle>
            <a:defPPr>
              <a:defRPr lang="ru-RU"/>
            </a:defPPr>
            <a:lvl1pPr marL="0" algn="l" defTabSz="914400">
              <a:defRPr sz="1800">
                <a:solidFill>
                  <a:schemeClr val="lt1"/>
                </a:solidFill>
                <a:latin typeface="+mn-lt"/>
                <a:ea typeface="+mn-ea"/>
                <a:cs typeface="+mn-cs"/>
              </a:defRPr>
            </a:lvl1pPr>
            <a:lvl2pPr marL="457200" algn="l" defTabSz="914400">
              <a:defRPr sz="1800">
                <a:solidFill>
                  <a:schemeClr val="lt1"/>
                </a:solidFill>
                <a:latin typeface="+mn-lt"/>
                <a:ea typeface="+mn-ea"/>
                <a:cs typeface="+mn-cs"/>
              </a:defRPr>
            </a:lvl2pPr>
            <a:lvl3pPr marL="914400" algn="l" defTabSz="914400">
              <a:defRPr sz="1800">
                <a:solidFill>
                  <a:schemeClr val="lt1"/>
                </a:solidFill>
                <a:latin typeface="+mn-lt"/>
                <a:ea typeface="+mn-ea"/>
                <a:cs typeface="+mn-cs"/>
              </a:defRPr>
            </a:lvl3pPr>
            <a:lvl4pPr marL="1371600" algn="l" defTabSz="914400">
              <a:defRPr sz="1800">
                <a:solidFill>
                  <a:schemeClr val="lt1"/>
                </a:solidFill>
                <a:latin typeface="+mn-lt"/>
                <a:ea typeface="+mn-ea"/>
                <a:cs typeface="+mn-cs"/>
              </a:defRPr>
            </a:lvl4pPr>
            <a:lvl5pPr marL="1828800" algn="l" defTabSz="914400">
              <a:defRPr sz="1800">
                <a:solidFill>
                  <a:schemeClr val="lt1"/>
                </a:solidFill>
                <a:latin typeface="+mn-lt"/>
                <a:ea typeface="+mn-ea"/>
                <a:cs typeface="+mn-cs"/>
              </a:defRPr>
            </a:lvl5pPr>
            <a:lvl6pPr marL="2286000" algn="l" defTabSz="914400">
              <a:defRPr sz="1800">
                <a:solidFill>
                  <a:schemeClr val="lt1"/>
                </a:solidFill>
                <a:latin typeface="+mn-lt"/>
                <a:ea typeface="+mn-ea"/>
                <a:cs typeface="+mn-cs"/>
              </a:defRPr>
            </a:lvl6pPr>
            <a:lvl7pPr marL="2743200" algn="l" defTabSz="914400">
              <a:defRPr sz="1800">
                <a:solidFill>
                  <a:schemeClr val="lt1"/>
                </a:solidFill>
                <a:latin typeface="+mn-lt"/>
                <a:ea typeface="+mn-ea"/>
                <a:cs typeface="+mn-cs"/>
              </a:defRPr>
            </a:lvl7pPr>
            <a:lvl8pPr marL="3200400" algn="l" defTabSz="914400">
              <a:defRPr sz="1800">
                <a:solidFill>
                  <a:schemeClr val="lt1"/>
                </a:solidFill>
                <a:latin typeface="+mn-lt"/>
                <a:ea typeface="+mn-ea"/>
                <a:cs typeface="+mn-cs"/>
              </a:defRPr>
            </a:lvl8pPr>
            <a:lvl9pPr marL="3657600" algn="l" defTabSz="914400">
              <a:defRPr sz="1800">
                <a:solidFill>
                  <a:schemeClr val="lt1"/>
                </a:solidFill>
                <a:latin typeface="+mn-lt"/>
                <a:ea typeface="+mn-ea"/>
                <a:cs typeface="+mn-cs"/>
              </a:defRPr>
            </a:lvl9pPr>
          </a:lstStyle>
          <a:p>
            <a:pPr algn="ctr">
              <a:spcBef>
                <a:spcPts val="0"/>
              </a:spcBef>
              <a:spcAft>
                <a:spcPts val="0"/>
              </a:spcAft>
              <a:defRPr/>
            </a:pPr>
            <a:endParaRPr lang="ru-RU"/>
          </a:p>
        </p:txBody>
      </p:sp>
    </p:spTree>
  </p:cSld>
  <p:clrMapOvr>
    <a:masterClrMapping/>
  </p:clrMapOvr>
  <mc:AlternateContent xmlns:mc="http://schemas.openxmlformats.org/markup-compatibility/2006">
    <mc:Choice xmlns:p159="http://schemas.microsoft.com/office/powerpoint/2015/09/main" xmlns:w="http://schemas.openxmlformats.org/wordprocessingml/2006/main" xmlns:m="http://schemas.openxmlformats.org/officeDocument/2006/math" xmlns="" Requires="p159">
      <p:transition xmlns:p14="http://schemas.microsoft.com/office/powerpoint/2010/main" p14:dur="2000" advClick="1"/>
    </mc:Choice>
    <mc:Fallback>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Заголовок 1"/>
          <p:cNvSpPr>
            <a:spLocks noGrp="1"/>
          </p:cNvSpPr>
          <p:nvPr>
            <p:ph type="title"/>
          </p:nvPr>
        </p:nvSpPr>
        <p:spPr bwMode="auto">
          <a:xfrm>
            <a:off x="53406" y="274637"/>
            <a:ext cx="4590031" cy="1368686"/>
          </a:xfrm>
        </p:spPr>
        <p:txBody>
          <a:bodyPr>
            <a:noAutofit/>
          </a:bodyPr>
          <a:lstStyle/>
          <a:p>
            <a:pPr algn="ctr">
              <a:defRPr/>
            </a:pPr>
            <a:r>
              <a:rPr lang="ru-RU" sz="2800" b="1">
                <a:solidFill>
                  <a:srgbClr val="0070C0"/>
                </a:solidFill>
                <a:latin typeface="Times New Roman"/>
                <a:cs typeface="Times New Roman"/>
              </a:rPr>
              <a:t>Орбитальное сотрудничество </a:t>
            </a:r>
            <a:br>
              <a:rPr lang="ru-RU" sz="2800" b="1">
                <a:solidFill>
                  <a:srgbClr val="0070C0"/>
                </a:solidFill>
                <a:latin typeface="Times New Roman"/>
                <a:cs typeface="Times New Roman"/>
              </a:rPr>
            </a:br>
            <a:r>
              <a:rPr lang="ru-RU" sz="2800" b="1">
                <a:solidFill>
                  <a:srgbClr val="0070C0"/>
                </a:solidFill>
                <a:latin typeface="Times New Roman"/>
                <a:cs typeface="Times New Roman"/>
              </a:rPr>
              <a:t>– выше политики!</a:t>
            </a:r>
            <a:endParaRPr sz="2800" b="1">
              <a:solidFill>
                <a:srgbClr val="0070C0"/>
              </a:solidFill>
              <a:latin typeface="Times New Roman"/>
              <a:cs typeface="Times New Roman"/>
            </a:endParaRPr>
          </a:p>
        </p:txBody>
      </p:sp>
      <p:sp>
        <p:nvSpPr>
          <p:cNvPr id="3" name="Содержимое 2"/>
          <p:cNvSpPr>
            <a:spLocks noGrp="1"/>
          </p:cNvSpPr>
          <p:nvPr>
            <p:ph sz="quarter" idx="1"/>
          </p:nvPr>
        </p:nvSpPr>
        <p:spPr bwMode="auto">
          <a:xfrm>
            <a:off x="214281" y="1978269"/>
            <a:ext cx="4429155" cy="4879730"/>
          </a:xfrm>
        </p:spPr>
        <p:txBody>
          <a:bodyPr vertOverflow="overflow" horzOverflow="overflow" vert="horz" wrap="square" lIns="91440" tIns="45720" rIns="91440" bIns="45720" numCol="1" spcCol="0" rtlCol="0" fromWordArt="0" anchor="t" anchorCtr="0" forceAA="0" compatLnSpc="0">
            <a:normAutofit fontScale="72500" lnSpcReduction="20000"/>
          </a:bodyPr>
          <a:lstStyle/>
          <a:p>
            <a:pPr>
              <a:buNone/>
              <a:defRPr/>
            </a:pPr>
            <a:r>
              <a:rPr lang="ru-RU" sz="2900">
                <a:latin typeface="Times New Roman"/>
                <a:cs typeface="Times New Roman"/>
              </a:rPr>
              <a:t>      США приняли программу возвращения на Луну. В ней принимают участие более 40 стран. Россия и Китай сотрудничают в создании Международной научной лунной станции, и в проекте уже более десятка стран. Роскосмосу вместе Курчатовским институтом предстоит создать то, что никто раньше не делал: АЭС на другом космическом теле! Роскосмос строит новую орбитальную станцию РОС, и участие в ней открыто для всех дружественных стран. </a:t>
            </a:r>
            <a:endParaRPr/>
          </a:p>
          <a:p>
            <a:pPr>
              <a:buNone/>
              <a:defRPr/>
            </a:pPr>
            <a:endParaRPr lang="ru-RU" sz="2900">
              <a:latin typeface="Times New Roman"/>
              <a:cs typeface="Times New Roman"/>
            </a:endParaRPr>
          </a:p>
          <a:p>
            <a:pPr>
              <a:buNone/>
              <a:defRPr/>
            </a:pPr>
            <a:r>
              <a:rPr lang="ru-RU" sz="2900">
                <a:latin typeface="Times New Roman"/>
                <a:cs typeface="Times New Roman"/>
              </a:rPr>
              <a:t>    </a:t>
            </a:r>
            <a:endParaRPr b="1">
              <a:solidFill>
                <a:schemeClr val="accent1">
                  <a:lumMod val="50000"/>
                </a:schemeClr>
              </a:solidFill>
            </a:endParaRPr>
          </a:p>
          <a:p>
            <a:pPr>
              <a:defRPr/>
            </a:pPr>
            <a:endParaRPr lang="ru-RU">
              <a:solidFill>
                <a:schemeClr val="accent1">
                  <a:lumMod val="50000"/>
                </a:schemeClr>
              </a:solidFill>
            </a:endParaRPr>
          </a:p>
        </p:txBody>
      </p:sp>
      <p:pic>
        <p:nvPicPr>
          <p:cNvPr id="3074" name="Picture 2" descr="C:\Users\user\Desktop\638a97ed4fe24d9299c688a656644fd2.jpg"/>
          <p:cNvPicPr>
            <a:picLocks noGrp="1" noChangeAspect="1" noChangeArrowheads="1"/>
          </p:cNvPicPr>
          <p:nvPr>
            <p:ph sz="quarter" idx="2"/>
          </p:nvPr>
        </p:nvPicPr>
        <p:blipFill>
          <a:blip r:embed="rId2"/>
          <a:stretch/>
        </p:blipFill>
        <p:spPr bwMode="auto">
          <a:xfrm>
            <a:off x="4714876" y="571480"/>
            <a:ext cx="3098241" cy="3098241"/>
          </a:xfrm>
          <a:prstGeom prst="rect">
            <a:avLst/>
          </a:prstGeom>
          <a:noFill/>
        </p:spPr>
      </p:pic>
      <p:pic>
        <p:nvPicPr>
          <p:cNvPr id="680861425" name="Рисунок 680861424"/>
          <p:cNvPicPr>
            <a:picLocks noChangeAspect="1"/>
          </p:cNvPicPr>
          <p:nvPr/>
        </p:nvPicPr>
        <p:blipFill>
          <a:blip r:embed="rId3"/>
          <a:stretch/>
        </p:blipFill>
        <p:spPr bwMode="auto">
          <a:xfrm>
            <a:off x="4690301" y="4061208"/>
            <a:ext cx="4189744" cy="2192632"/>
          </a:xfrm>
          <a:prstGeom prst="rect">
            <a:avLst/>
          </a:prstGeom>
        </p:spPr>
      </p:pic>
      <p:sp>
        <p:nvSpPr>
          <p:cNvPr id="6" name="Овал 5"/>
          <p:cNvSpPr/>
          <p:nvPr/>
        </p:nvSpPr>
        <p:spPr bwMode="auto">
          <a:xfrm>
            <a:off x="8001024" y="214290"/>
            <a:ext cx="928694" cy="928694"/>
          </a:xfrm>
          <a:prstGeom prst="ellipse">
            <a:avLst/>
          </a:prstGeom>
          <a:blipFill>
            <a:blip r:embed="rId4"/>
            <a:srcRect l="6140" t="6140" r="6140" b="6140"/>
            <a:stretch/>
          </a:blipFill>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anchor="ctr"/>
          <a:lstStyle>
            <a:defPPr>
              <a:defRPr lang="ru-RU"/>
            </a:defPPr>
            <a:lvl1pPr marL="0" algn="l" defTabSz="914400">
              <a:defRPr sz="1800">
                <a:solidFill>
                  <a:schemeClr val="lt1"/>
                </a:solidFill>
                <a:latin typeface="+mn-lt"/>
                <a:ea typeface="+mn-ea"/>
                <a:cs typeface="+mn-cs"/>
              </a:defRPr>
            </a:lvl1pPr>
            <a:lvl2pPr marL="457200" algn="l" defTabSz="914400">
              <a:defRPr sz="1800">
                <a:solidFill>
                  <a:schemeClr val="lt1"/>
                </a:solidFill>
                <a:latin typeface="+mn-lt"/>
                <a:ea typeface="+mn-ea"/>
                <a:cs typeface="+mn-cs"/>
              </a:defRPr>
            </a:lvl2pPr>
            <a:lvl3pPr marL="914400" algn="l" defTabSz="914400">
              <a:defRPr sz="1800">
                <a:solidFill>
                  <a:schemeClr val="lt1"/>
                </a:solidFill>
                <a:latin typeface="+mn-lt"/>
                <a:ea typeface="+mn-ea"/>
                <a:cs typeface="+mn-cs"/>
              </a:defRPr>
            </a:lvl3pPr>
            <a:lvl4pPr marL="1371600" algn="l" defTabSz="914400">
              <a:defRPr sz="1800">
                <a:solidFill>
                  <a:schemeClr val="lt1"/>
                </a:solidFill>
                <a:latin typeface="+mn-lt"/>
                <a:ea typeface="+mn-ea"/>
                <a:cs typeface="+mn-cs"/>
              </a:defRPr>
            </a:lvl4pPr>
            <a:lvl5pPr marL="1828800" algn="l" defTabSz="914400">
              <a:defRPr sz="1800">
                <a:solidFill>
                  <a:schemeClr val="lt1"/>
                </a:solidFill>
                <a:latin typeface="+mn-lt"/>
                <a:ea typeface="+mn-ea"/>
                <a:cs typeface="+mn-cs"/>
              </a:defRPr>
            </a:lvl5pPr>
            <a:lvl6pPr marL="2286000" algn="l" defTabSz="914400">
              <a:defRPr sz="1800">
                <a:solidFill>
                  <a:schemeClr val="lt1"/>
                </a:solidFill>
                <a:latin typeface="+mn-lt"/>
                <a:ea typeface="+mn-ea"/>
                <a:cs typeface="+mn-cs"/>
              </a:defRPr>
            </a:lvl6pPr>
            <a:lvl7pPr marL="2743200" algn="l" defTabSz="914400">
              <a:defRPr sz="1800">
                <a:solidFill>
                  <a:schemeClr val="lt1"/>
                </a:solidFill>
                <a:latin typeface="+mn-lt"/>
                <a:ea typeface="+mn-ea"/>
                <a:cs typeface="+mn-cs"/>
              </a:defRPr>
            </a:lvl7pPr>
            <a:lvl8pPr marL="3200400" algn="l" defTabSz="914400">
              <a:defRPr sz="1800">
                <a:solidFill>
                  <a:schemeClr val="lt1"/>
                </a:solidFill>
                <a:latin typeface="+mn-lt"/>
                <a:ea typeface="+mn-ea"/>
                <a:cs typeface="+mn-cs"/>
              </a:defRPr>
            </a:lvl8pPr>
            <a:lvl9pPr marL="3657600" algn="l" defTabSz="914400">
              <a:defRPr sz="1800">
                <a:solidFill>
                  <a:schemeClr val="lt1"/>
                </a:solidFill>
                <a:latin typeface="+mn-lt"/>
                <a:ea typeface="+mn-ea"/>
                <a:cs typeface="+mn-cs"/>
              </a:defRPr>
            </a:lvl9pPr>
          </a:lstStyle>
          <a:p>
            <a:pPr algn="ctr">
              <a:spcBef>
                <a:spcPts val="0"/>
              </a:spcBef>
              <a:spcAft>
                <a:spcPts val="0"/>
              </a:spcAft>
              <a:defRPr/>
            </a:pPr>
            <a:endParaRPr lang="ru-RU"/>
          </a:p>
        </p:txBody>
      </p:sp>
    </p:spTree>
  </p:cSld>
  <p:clrMapOvr>
    <a:masterClrMapping/>
  </p:clrMapOvr>
  <mc:AlternateContent xmlns:mc="http://schemas.openxmlformats.org/markup-compatibility/2006">
    <mc:Choice xmlns:p159="http://schemas.microsoft.com/office/powerpoint/2015/09/main" xmlns:w="http://schemas.openxmlformats.org/wordprocessingml/2006/main" xmlns:m="http://schemas.openxmlformats.org/officeDocument/2006/math" xmlns="" Requires="p159">
      <p:transition xmlns:p14="http://schemas.microsoft.com/office/powerpoint/2010/main" p14:dur="2000" advClick="1"/>
    </mc:Choice>
    <mc:Fallback>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725470"/>
          </a:xfrm>
        </p:spPr>
        <p:txBody>
          <a:bodyPr>
            <a:normAutofit fontScale="90000"/>
          </a:bodyPr>
          <a:lstStyle/>
          <a:p>
            <a:r>
              <a:rPr lang="ru-RU" sz="2400" dirty="0" smtClean="0">
                <a:solidFill>
                  <a:schemeClr val="tx2">
                    <a:lumMod val="75000"/>
                  </a:schemeClr>
                </a:solidFill>
                <a:latin typeface="Times New Roman" pitchFamily="18" charset="0"/>
                <a:cs typeface="Times New Roman" pitchFamily="18" charset="0"/>
              </a:rPr>
              <a:t>Результаты социологического опроса среди лицеистов 6-11 классов. Всего в опросе участвовало 30 респондентов</a:t>
            </a:r>
            <a:endParaRPr lang="ru-RU" sz="2400" dirty="0"/>
          </a:p>
        </p:txBody>
      </p:sp>
      <p:graphicFrame>
        <p:nvGraphicFramePr>
          <p:cNvPr id="4" name="Содержимое 3"/>
          <p:cNvGraphicFramePr>
            <a:graphicFrameLocks noGrp="1"/>
          </p:cNvGraphicFramePr>
          <p:nvPr>
            <p:ph idx="1"/>
            <p:extLst>
              <p:ext uri="{D42A27DB-BD31-4B8C-83A1-F6EECF244321}">
                <p14:modId xmlns="" xmlns:p14="http://schemas.microsoft.com/office/powerpoint/2010/main" val="353710645"/>
              </p:ext>
            </p:extLst>
          </p:nvPr>
        </p:nvGraphicFramePr>
        <p:xfrm>
          <a:off x="457200" y="1143000"/>
          <a:ext cx="8229600" cy="4983163"/>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Заголовок 1"/>
          <p:cNvSpPr>
            <a:spLocks noGrp="1"/>
          </p:cNvSpPr>
          <p:nvPr>
            <p:ph type="title"/>
          </p:nvPr>
        </p:nvSpPr>
        <p:spPr bwMode="auto">
          <a:xfrm>
            <a:off x="214282" y="1000108"/>
            <a:ext cx="7929618" cy="1785950"/>
          </a:xfrm>
        </p:spPr>
        <p:txBody>
          <a:bodyPr>
            <a:noAutofit/>
          </a:bodyPr>
          <a:lstStyle/>
          <a:p>
            <a:pPr algn="ctr">
              <a:defRPr/>
            </a:pPr>
            <a:r>
              <a:rPr lang="ru-RU" sz="2800">
                <a:solidFill>
                  <a:srgbClr val="0070C0"/>
                </a:solidFill>
                <a:latin typeface="Times New Roman"/>
                <a:cs typeface="Times New Roman"/>
              </a:rPr>
              <a:t>2026 год юбилейный в истории освоения космоса!</a:t>
            </a:r>
            <a:r>
              <a:rPr lang="ru-RU" sz="2800">
                <a:solidFill>
                  <a:srgbClr val="0070C0"/>
                </a:solidFill>
              </a:rPr>
              <a:t/>
            </a:r>
            <a:br>
              <a:rPr lang="ru-RU" sz="2800">
                <a:solidFill>
                  <a:srgbClr val="0070C0"/>
                </a:solidFill>
              </a:rPr>
            </a:br>
            <a:r>
              <a:rPr lang="ru-RU" sz="2400"/>
              <a:t/>
            </a:r>
            <a:br>
              <a:rPr lang="ru-RU" sz="2400"/>
            </a:br>
            <a:r>
              <a:rPr lang="ru-RU" sz="2400">
                <a:solidFill>
                  <a:schemeClr val="tx2">
                    <a:lumMod val="75000"/>
                  </a:schemeClr>
                </a:solidFill>
                <a:latin typeface="Times New Roman"/>
                <a:cs typeface="Times New Roman"/>
              </a:rPr>
              <a:t>12 апреля1961 года состоялся первый в мире полет человека в космос. На околоземную орбиту на космическом корабле «Восток» вышел Юрий Алексеевич Гагарин</a:t>
            </a:r>
            <a:endParaRPr sz="2400">
              <a:solidFill>
                <a:schemeClr val="tx2">
                  <a:lumMod val="75000"/>
                </a:schemeClr>
              </a:solidFill>
            </a:endParaRPr>
          </a:p>
        </p:txBody>
      </p:sp>
      <p:pic>
        <p:nvPicPr>
          <p:cNvPr id="1026" name="Picture 2" descr="D:\Desktop\110420241553.jpg"/>
          <p:cNvPicPr>
            <a:picLocks noGrp="1" noChangeAspect="1" noChangeArrowheads="1"/>
          </p:cNvPicPr>
          <p:nvPr>
            <p:ph sz="quarter" idx="1"/>
          </p:nvPr>
        </p:nvPicPr>
        <p:blipFill>
          <a:blip r:embed="rId2"/>
          <a:stretch/>
        </p:blipFill>
        <p:spPr bwMode="auto">
          <a:xfrm>
            <a:off x="642909" y="3143247"/>
            <a:ext cx="4786346" cy="2880191"/>
          </a:xfrm>
          <a:prstGeom prst="rect">
            <a:avLst/>
          </a:prstGeom>
          <a:noFill/>
        </p:spPr>
      </p:pic>
      <p:pic>
        <p:nvPicPr>
          <p:cNvPr id="1027" name="Picture 3" descr="D:\Desktop\Советские_газеты_с_сообщениями_о_полете_Гагарина,_13_апреля_1961_года.jpg"/>
          <p:cNvPicPr>
            <a:picLocks noGrp="1" noChangeAspect="1" noChangeArrowheads="1"/>
          </p:cNvPicPr>
          <p:nvPr>
            <p:ph sz="quarter" idx="2"/>
          </p:nvPr>
        </p:nvPicPr>
        <p:blipFill>
          <a:blip r:embed="rId3"/>
          <a:stretch/>
        </p:blipFill>
        <p:spPr bwMode="auto">
          <a:xfrm>
            <a:off x="4929190" y="3857628"/>
            <a:ext cx="3980422" cy="2714644"/>
          </a:xfrm>
          <a:prstGeom prst="rect">
            <a:avLst/>
          </a:prstGeom>
          <a:noFill/>
        </p:spPr>
      </p:pic>
      <p:sp>
        <p:nvSpPr>
          <p:cNvPr id="5" name="Овал 4"/>
          <p:cNvSpPr/>
          <p:nvPr/>
        </p:nvSpPr>
        <p:spPr bwMode="auto">
          <a:xfrm>
            <a:off x="8001024" y="214290"/>
            <a:ext cx="928694" cy="928694"/>
          </a:xfrm>
          <a:prstGeom prst="ellipse">
            <a:avLst/>
          </a:prstGeom>
          <a:blipFill>
            <a:blip r:embed="rId4"/>
            <a:srcRect l="6140" t="6140" r="6140" b="6140"/>
            <a:stretch/>
          </a:blipFill>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anchor="ctr"/>
          <a:lstStyle>
            <a:defPPr>
              <a:defRPr lang="ru-RU"/>
            </a:defPPr>
            <a:lvl1pPr marL="0" algn="l" defTabSz="914400">
              <a:defRPr sz="1800">
                <a:solidFill>
                  <a:schemeClr val="lt1"/>
                </a:solidFill>
                <a:latin typeface="+mn-lt"/>
                <a:ea typeface="+mn-ea"/>
                <a:cs typeface="+mn-cs"/>
              </a:defRPr>
            </a:lvl1pPr>
            <a:lvl2pPr marL="457200" algn="l" defTabSz="914400">
              <a:defRPr sz="1800">
                <a:solidFill>
                  <a:schemeClr val="lt1"/>
                </a:solidFill>
                <a:latin typeface="+mn-lt"/>
                <a:ea typeface="+mn-ea"/>
                <a:cs typeface="+mn-cs"/>
              </a:defRPr>
            </a:lvl2pPr>
            <a:lvl3pPr marL="914400" algn="l" defTabSz="914400">
              <a:defRPr sz="1800">
                <a:solidFill>
                  <a:schemeClr val="lt1"/>
                </a:solidFill>
                <a:latin typeface="+mn-lt"/>
                <a:ea typeface="+mn-ea"/>
                <a:cs typeface="+mn-cs"/>
              </a:defRPr>
            </a:lvl3pPr>
            <a:lvl4pPr marL="1371600" algn="l" defTabSz="914400">
              <a:defRPr sz="1800">
                <a:solidFill>
                  <a:schemeClr val="lt1"/>
                </a:solidFill>
                <a:latin typeface="+mn-lt"/>
                <a:ea typeface="+mn-ea"/>
                <a:cs typeface="+mn-cs"/>
              </a:defRPr>
            </a:lvl4pPr>
            <a:lvl5pPr marL="1828800" algn="l" defTabSz="914400">
              <a:defRPr sz="1800">
                <a:solidFill>
                  <a:schemeClr val="lt1"/>
                </a:solidFill>
                <a:latin typeface="+mn-lt"/>
                <a:ea typeface="+mn-ea"/>
                <a:cs typeface="+mn-cs"/>
              </a:defRPr>
            </a:lvl5pPr>
            <a:lvl6pPr marL="2286000" algn="l" defTabSz="914400">
              <a:defRPr sz="1800">
                <a:solidFill>
                  <a:schemeClr val="lt1"/>
                </a:solidFill>
                <a:latin typeface="+mn-lt"/>
                <a:ea typeface="+mn-ea"/>
                <a:cs typeface="+mn-cs"/>
              </a:defRPr>
            </a:lvl6pPr>
            <a:lvl7pPr marL="2743200" algn="l" defTabSz="914400">
              <a:defRPr sz="1800">
                <a:solidFill>
                  <a:schemeClr val="lt1"/>
                </a:solidFill>
                <a:latin typeface="+mn-lt"/>
                <a:ea typeface="+mn-ea"/>
                <a:cs typeface="+mn-cs"/>
              </a:defRPr>
            </a:lvl7pPr>
            <a:lvl8pPr marL="3200400" algn="l" defTabSz="914400">
              <a:defRPr sz="1800">
                <a:solidFill>
                  <a:schemeClr val="lt1"/>
                </a:solidFill>
                <a:latin typeface="+mn-lt"/>
                <a:ea typeface="+mn-ea"/>
                <a:cs typeface="+mn-cs"/>
              </a:defRPr>
            </a:lvl8pPr>
            <a:lvl9pPr marL="3657600" algn="l" defTabSz="914400">
              <a:defRPr sz="1800">
                <a:solidFill>
                  <a:schemeClr val="lt1"/>
                </a:solidFill>
                <a:latin typeface="+mn-lt"/>
                <a:ea typeface="+mn-ea"/>
                <a:cs typeface="+mn-cs"/>
              </a:defRPr>
            </a:lvl9pPr>
          </a:lstStyle>
          <a:p>
            <a:pPr algn="ctr">
              <a:spcBef>
                <a:spcPts val="0"/>
              </a:spcBef>
              <a:spcAft>
                <a:spcPts val="0"/>
              </a:spcAft>
              <a:defRPr/>
            </a:pPr>
            <a:endParaRPr lang="ru-RU"/>
          </a:p>
        </p:txBody>
      </p:sp>
    </p:spTree>
  </p:cSld>
  <p:clrMapOvr>
    <a:masterClrMapping/>
  </p:clrMapOvr>
  <mc:AlternateContent xmlns:mc="http://schemas.openxmlformats.org/markup-compatibility/2006">
    <mc:Choice xmlns:p159="http://schemas.microsoft.com/office/powerpoint/2015/09/main" xmlns:w="http://schemas.openxmlformats.org/wordprocessingml/2006/main" xmlns:m="http://schemas.openxmlformats.org/officeDocument/2006/math" xmlns="" Requires="p159">
      <p:transition xmlns:p14="http://schemas.microsoft.com/office/powerpoint/2010/main" p14:dur="2000" advClick="1"/>
    </mc:Choice>
    <mc:Fallback>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Заголовок 1"/>
          <p:cNvSpPr>
            <a:spLocks noGrp="1"/>
          </p:cNvSpPr>
          <p:nvPr>
            <p:ph type="title"/>
          </p:nvPr>
        </p:nvSpPr>
        <p:spPr bwMode="auto">
          <a:xfrm>
            <a:off x="457200" y="274638"/>
            <a:ext cx="7686700" cy="1143000"/>
          </a:xfrm>
        </p:spPr>
        <p:txBody>
          <a:bodyPr>
            <a:normAutofit/>
          </a:bodyPr>
          <a:lstStyle/>
          <a:p>
            <a:pPr algn="ctr">
              <a:defRPr/>
            </a:pPr>
            <a:r>
              <a:rPr lang="ru-RU" sz="2800">
                <a:solidFill>
                  <a:srgbClr val="0070C0"/>
                </a:solidFill>
              </a:rPr>
              <a:t> </a:t>
            </a:r>
            <a:r>
              <a:rPr lang="ru-RU" sz="2800">
                <a:solidFill>
                  <a:srgbClr val="0070C0"/>
                </a:solidFill>
                <a:latin typeface="Times New Roman"/>
                <a:cs typeface="Times New Roman"/>
              </a:rPr>
              <a:t>6 августа 1961 года. Первый суточный полёт</a:t>
            </a:r>
            <a:br>
              <a:rPr lang="ru-RU" sz="2800">
                <a:solidFill>
                  <a:srgbClr val="0070C0"/>
                </a:solidFill>
                <a:latin typeface="Times New Roman"/>
                <a:cs typeface="Times New Roman"/>
              </a:rPr>
            </a:br>
            <a:r>
              <a:rPr lang="ru-RU" sz="2800">
                <a:solidFill>
                  <a:srgbClr val="0070C0"/>
                </a:solidFill>
                <a:latin typeface="Times New Roman"/>
                <a:cs typeface="Times New Roman"/>
              </a:rPr>
              <a:t> Германа Степановича  Титова</a:t>
            </a:r>
            <a:endParaRPr sz="2800">
              <a:solidFill>
                <a:srgbClr val="0070C0"/>
              </a:solidFill>
            </a:endParaRPr>
          </a:p>
        </p:txBody>
      </p:sp>
      <p:pic>
        <p:nvPicPr>
          <p:cNvPr id="2050" name="Picture 2" descr="D:\Desktop\600px-Vostok_spacecraft.jpg"/>
          <p:cNvPicPr>
            <a:picLocks noGrp="1" noChangeAspect="1" noChangeArrowheads="1"/>
          </p:cNvPicPr>
          <p:nvPr>
            <p:ph sz="quarter" idx="1"/>
          </p:nvPr>
        </p:nvPicPr>
        <p:blipFill>
          <a:blip r:embed="rId2"/>
          <a:stretch/>
        </p:blipFill>
        <p:spPr bwMode="auto">
          <a:xfrm>
            <a:off x="4786314" y="3500438"/>
            <a:ext cx="3939200" cy="2842789"/>
          </a:xfrm>
          <a:prstGeom prst="rect">
            <a:avLst/>
          </a:prstGeom>
          <a:noFill/>
        </p:spPr>
      </p:pic>
      <p:pic>
        <p:nvPicPr>
          <p:cNvPr id="4" name="Picture 3" descr="D:\Desktop\scale_2400.png"/>
          <p:cNvPicPr>
            <a:picLocks noChangeAspect="1" noChangeArrowheads="1"/>
          </p:cNvPicPr>
          <p:nvPr/>
        </p:nvPicPr>
        <p:blipFill>
          <a:blip r:embed="rId3"/>
          <a:stretch/>
        </p:blipFill>
        <p:spPr bwMode="auto">
          <a:xfrm>
            <a:off x="428596" y="1714488"/>
            <a:ext cx="4714908" cy="3148692"/>
          </a:xfrm>
          <a:prstGeom prst="rect">
            <a:avLst/>
          </a:prstGeom>
          <a:noFill/>
        </p:spPr>
      </p:pic>
      <p:sp>
        <p:nvSpPr>
          <p:cNvPr id="5" name="Овал 4"/>
          <p:cNvSpPr/>
          <p:nvPr/>
        </p:nvSpPr>
        <p:spPr bwMode="auto">
          <a:xfrm>
            <a:off x="7858148" y="214290"/>
            <a:ext cx="928694" cy="928694"/>
          </a:xfrm>
          <a:prstGeom prst="ellipse">
            <a:avLst/>
          </a:prstGeom>
          <a:blipFill>
            <a:blip r:embed="rId4"/>
            <a:srcRect l="6140" t="6140" r="6140" b="6140"/>
            <a:stretch/>
          </a:blipFill>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anchor="ctr"/>
          <a:lstStyle>
            <a:defPPr>
              <a:defRPr lang="ru-RU"/>
            </a:defPPr>
            <a:lvl1pPr marL="0" algn="l" defTabSz="914400">
              <a:defRPr sz="1800">
                <a:solidFill>
                  <a:schemeClr val="lt1"/>
                </a:solidFill>
                <a:latin typeface="+mn-lt"/>
                <a:ea typeface="+mn-ea"/>
                <a:cs typeface="+mn-cs"/>
              </a:defRPr>
            </a:lvl1pPr>
            <a:lvl2pPr marL="457200" algn="l" defTabSz="914400">
              <a:defRPr sz="1800">
                <a:solidFill>
                  <a:schemeClr val="lt1"/>
                </a:solidFill>
                <a:latin typeface="+mn-lt"/>
                <a:ea typeface="+mn-ea"/>
                <a:cs typeface="+mn-cs"/>
              </a:defRPr>
            </a:lvl2pPr>
            <a:lvl3pPr marL="914400" algn="l" defTabSz="914400">
              <a:defRPr sz="1800">
                <a:solidFill>
                  <a:schemeClr val="lt1"/>
                </a:solidFill>
                <a:latin typeface="+mn-lt"/>
                <a:ea typeface="+mn-ea"/>
                <a:cs typeface="+mn-cs"/>
              </a:defRPr>
            </a:lvl3pPr>
            <a:lvl4pPr marL="1371600" algn="l" defTabSz="914400">
              <a:defRPr sz="1800">
                <a:solidFill>
                  <a:schemeClr val="lt1"/>
                </a:solidFill>
                <a:latin typeface="+mn-lt"/>
                <a:ea typeface="+mn-ea"/>
                <a:cs typeface="+mn-cs"/>
              </a:defRPr>
            </a:lvl4pPr>
            <a:lvl5pPr marL="1828800" algn="l" defTabSz="914400">
              <a:defRPr sz="1800">
                <a:solidFill>
                  <a:schemeClr val="lt1"/>
                </a:solidFill>
                <a:latin typeface="+mn-lt"/>
                <a:ea typeface="+mn-ea"/>
                <a:cs typeface="+mn-cs"/>
              </a:defRPr>
            </a:lvl5pPr>
            <a:lvl6pPr marL="2286000" algn="l" defTabSz="914400">
              <a:defRPr sz="1800">
                <a:solidFill>
                  <a:schemeClr val="lt1"/>
                </a:solidFill>
                <a:latin typeface="+mn-lt"/>
                <a:ea typeface="+mn-ea"/>
                <a:cs typeface="+mn-cs"/>
              </a:defRPr>
            </a:lvl6pPr>
            <a:lvl7pPr marL="2743200" algn="l" defTabSz="914400">
              <a:defRPr sz="1800">
                <a:solidFill>
                  <a:schemeClr val="lt1"/>
                </a:solidFill>
                <a:latin typeface="+mn-lt"/>
                <a:ea typeface="+mn-ea"/>
                <a:cs typeface="+mn-cs"/>
              </a:defRPr>
            </a:lvl7pPr>
            <a:lvl8pPr marL="3200400" algn="l" defTabSz="914400">
              <a:defRPr sz="1800">
                <a:solidFill>
                  <a:schemeClr val="lt1"/>
                </a:solidFill>
                <a:latin typeface="+mn-lt"/>
                <a:ea typeface="+mn-ea"/>
                <a:cs typeface="+mn-cs"/>
              </a:defRPr>
            </a:lvl8pPr>
            <a:lvl9pPr marL="3657600" algn="l" defTabSz="914400">
              <a:defRPr sz="1800">
                <a:solidFill>
                  <a:schemeClr val="lt1"/>
                </a:solidFill>
                <a:latin typeface="+mn-lt"/>
                <a:ea typeface="+mn-ea"/>
                <a:cs typeface="+mn-cs"/>
              </a:defRPr>
            </a:lvl9pPr>
          </a:lstStyle>
          <a:p>
            <a:pPr algn="ctr">
              <a:spcBef>
                <a:spcPts val="0"/>
              </a:spcBef>
              <a:spcAft>
                <a:spcPts val="0"/>
              </a:spcAft>
              <a:defRPr/>
            </a:pPr>
            <a:endParaRPr lang="ru-RU"/>
          </a:p>
        </p:txBody>
      </p:sp>
    </p:spTree>
  </p:cSld>
  <p:clrMapOvr>
    <a:masterClrMapping/>
  </p:clrMapOvr>
  <mc:AlternateContent xmlns:mc="http://schemas.openxmlformats.org/markup-compatibility/2006">
    <mc:Choice xmlns:p159="http://schemas.microsoft.com/office/powerpoint/2015/09/main" xmlns:w="http://schemas.openxmlformats.org/wordprocessingml/2006/main" xmlns:m="http://schemas.openxmlformats.org/officeDocument/2006/math" xmlns="" Requires="p159">
      <p:transition xmlns:p14="http://schemas.microsoft.com/office/powerpoint/2010/main" p14:dur="2000" advClick="1"/>
    </mc:Choice>
    <mc:Fallback>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Заголовок 1"/>
          <p:cNvSpPr>
            <a:spLocks noGrp="1"/>
          </p:cNvSpPr>
          <p:nvPr>
            <p:ph type="title"/>
          </p:nvPr>
        </p:nvSpPr>
        <p:spPr bwMode="auto">
          <a:xfrm>
            <a:off x="4286248" y="274638"/>
            <a:ext cx="3786214" cy="1439849"/>
          </a:xfrm>
        </p:spPr>
        <p:txBody>
          <a:bodyPr>
            <a:noAutofit/>
          </a:bodyPr>
          <a:lstStyle/>
          <a:p>
            <a:pPr algn="ctr">
              <a:defRPr/>
            </a:pPr>
            <a:r>
              <a:rPr lang="ru-RU" sz="2800">
                <a:solidFill>
                  <a:srgbClr val="0070C0"/>
                </a:solidFill>
                <a:latin typeface="Times New Roman"/>
                <a:cs typeface="Times New Roman"/>
              </a:rPr>
              <a:t>Кадры из кинофильма «Звездные войны» (фантастическая сага)</a:t>
            </a:r>
            <a:endParaRPr sz="2800">
              <a:solidFill>
                <a:srgbClr val="0070C0"/>
              </a:solidFill>
            </a:endParaRPr>
          </a:p>
        </p:txBody>
      </p:sp>
      <p:pic>
        <p:nvPicPr>
          <p:cNvPr id="1026" name="Picture 2" descr="C:\Users\user\Desktop\owl_wide_1200_af09530218c11cee54f50c882a433ffc.jpg"/>
          <p:cNvPicPr>
            <a:picLocks noGrp="1" noChangeAspect="1" noChangeArrowheads="1"/>
          </p:cNvPicPr>
          <p:nvPr>
            <p:ph sz="quarter" idx="1"/>
          </p:nvPr>
        </p:nvPicPr>
        <p:blipFill>
          <a:blip r:embed="rId2"/>
          <a:stretch/>
        </p:blipFill>
        <p:spPr bwMode="auto">
          <a:xfrm>
            <a:off x="357158" y="3500438"/>
            <a:ext cx="4038600" cy="2689035"/>
          </a:xfrm>
          <a:prstGeom prst="rect">
            <a:avLst/>
          </a:prstGeom>
          <a:noFill/>
        </p:spPr>
      </p:pic>
      <p:pic>
        <p:nvPicPr>
          <p:cNvPr id="1027" name="Picture 3" descr="C:\Users\user\Desktop\w1500_40598839.jpg"/>
          <p:cNvPicPr>
            <a:picLocks noGrp="1" noChangeAspect="1" noChangeArrowheads="1"/>
          </p:cNvPicPr>
          <p:nvPr>
            <p:ph sz="quarter" idx="2"/>
          </p:nvPr>
        </p:nvPicPr>
        <p:blipFill>
          <a:blip r:embed="rId3"/>
          <a:stretch/>
        </p:blipFill>
        <p:spPr bwMode="auto">
          <a:xfrm>
            <a:off x="4786314" y="2285992"/>
            <a:ext cx="3901489" cy="3121191"/>
          </a:xfrm>
          <a:prstGeom prst="rect">
            <a:avLst/>
          </a:prstGeom>
          <a:noFill/>
        </p:spPr>
      </p:pic>
      <p:pic>
        <p:nvPicPr>
          <p:cNvPr id="9" name="Picture 2" descr="C:\Users\user\Desktop\w1500_40598848.jpg"/>
          <p:cNvPicPr>
            <a:picLocks noChangeAspect="1" noChangeArrowheads="1"/>
          </p:cNvPicPr>
          <p:nvPr/>
        </p:nvPicPr>
        <p:blipFill>
          <a:blip r:embed="rId4"/>
          <a:stretch/>
        </p:blipFill>
        <p:spPr bwMode="auto">
          <a:xfrm>
            <a:off x="428596" y="428604"/>
            <a:ext cx="3413518" cy="2730814"/>
          </a:xfrm>
          <a:prstGeom prst="rect">
            <a:avLst/>
          </a:prstGeom>
          <a:noFill/>
        </p:spPr>
      </p:pic>
      <p:sp>
        <p:nvSpPr>
          <p:cNvPr id="6" name="Овал 5"/>
          <p:cNvSpPr/>
          <p:nvPr/>
        </p:nvSpPr>
        <p:spPr bwMode="auto">
          <a:xfrm>
            <a:off x="7929586" y="571480"/>
            <a:ext cx="1000132" cy="1000132"/>
          </a:xfrm>
          <a:prstGeom prst="ellipse">
            <a:avLst/>
          </a:prstGeom>
          <a:blipFill>
            <a:blip r:embed="rId5"/>
            <a:srcRect l="6140" t="6140" r="6140" b="6140"/>
            <a:stretch/>
          </a:blipFill>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anchor="ctr"/>
          <a:lstStyle>
            <a:defPPr>
              <a:defRPr lang="ru-RU"/>
            </a:defPPr>
            <a:lvl1pPr marL="0" algn="l" defTabSz="914400">
              <a:defRPr sz="1800">
                <a:solidFill>
                  <a:schemeClr val="lt1"/>
                </a:solidFill>
                <a:latin typeface="+mn-lt"/>
                <a:ea typeface="+mn-ea"/>
                <a:cs typeface="+mn-cs"/>
              </a:defRPr>
            </a:lvl1pPr>
            <a:lvl2pPr marL="457200" algn="l" defTabSz="914400">
              <a:defRPr sz="1800">
                <a:solidFill>
                  <a:schemeClr val="lt1"/>
                </a:solidFill>
                <a:latin typeface="+mn-lt"/>
                <a:ea typeface="+mn-ea"/>
                <a:cs typeface="+mn-cs"/>
              </a:defRPr>
            </a:lvl2pPr>
            <a:lvl3pPr marL="914400" algn="l" defTabSz="914400">
              <a:defRPr sz="1800">
                <a:solidFill>
                  <a:schemeClr val="lt1"/>
                </a:solidFill>
                <a:latin typeface="+mn-lt"/>
                <a:ea typeface="+mn-ea"/>
                <a:cs typeface="+mn-cs"/>
              </a:defRPr>
            </a:lvl3pPr>
            <a:lvl4pPr marL="1371600" algn="l" defTabSz="914400">
              <a:defRPr sz="1800">
                <a:solidFill>
                  <a:schemeClr val="lt1"/>
                </a:solidFill>
                <a:latin typeface="+mn-lt"/>
                <a:ea typeface="+mn-ea"/>
                <a:cs typeface="+mn-cs"/>
              </a:defRPr>
            </a:lvl4pPr>
            <a:lvl5pPr marL="1828800" algn="l" defTabSz="914400">
              <a:defRPr sz="1800">
                <a:solidFill>
                  <a:schemeClr val="lt1"/>
                </a:solidFill>
                <a:latin typeface="+mn-lt"/>
                <a:ea typeface="+mn-ea"/>
                <a:cs typeface="+mn-cs"/>
              </a:defRPr>
            </a:lvl5pPr>
            <a:lvl6pPr marL="2286000" algn="l" defTabSz="914400">
              <a:defRPr sz="1800">
                <a:solidFill>
                  <a:schemeClr val="lt1"/>
                </a:solidFill>
                <a:latin typeface="+mn-lt"/>
                <a:ea typeface="+mn-ea"/>
                <a:cs typeface="+mn-cs"/>
              </a:defRPr>
            </a:lvl6pPr>
            <a:lvl7pPr marL="2743200" algn="l" defTabSz="914400">
              <a:defRPr sz="1800">
                <a:solidFill>
                  <a:schemeClr val="lt1"/>
                </a:solidFill>
                <a:latin typeface="+mn-lt"/>
                <a:ea typeface="+mn-ea"/>
                <a:cs typeface="+mn-cs"/>
              </a:defRPr>
            </a:lvl7pPr>
            <a:lvl8pPr marL="3200400" algn="l" defTabSz="914400">
              <a:defRPr sz="1800">
                <a:solidFill>
                  <a:schemeClr val="lt1"/>
                </a:solidFill>
                <a:latin typeface="+mn-lt"/>
                <a:ea typeface="+mn-ea"/>
                <a:cs typeface="+mn-cs"/>
              </a:defRPr>
            </a:lvl8pPr>
            <a:lvl9pPr marL="3657600" algn="l" defTabSz="914400">
              <a:defRPr sz="1800">
                <a:solidFill>
                  <a:schemeClr val="lt1"/>
                </a:solidFill>
                <a:latin typeface="+mn-lt"/>
                <a:ea typeface="+mn-ea"/>
                <a:cs typeface="+mn-cs"/>
              </a:defRPr>
            </a:lvl9pPr>
          </a:lstStyle>
          <a:p>
            <a:pPr algn="ctr">
              <a:spcBef>
                <a:spcPts val="0"/>
              </a:spcBef>
              <a:spcAft>
                <a:spcPts val="0"/>
              </a:spcAft>
              <a:defRPr/>
            </a:pPr>
            <a:endParaRPr lang="ru-RU"/>
          </a:p>
        </p:txBody>
      </p:sp>
    </p:spTree>
  </p:cSld>
  <p:clrMapOvr>
    <a:masterClrMapping/>
  </p:clrMapOvr>
  <mc:AlternateContent xmlns:mc="http://schemas.openxmlformats.org/markup-compatibility/2006">
    <mc:Choice xmlns:p159="http://schemas.microsoft.com/office/powerpoint/2015/09/main" xmlns:w="http://schemas.openxmlformats.org/wordprocessingml/2006/main" xmlns:m="http://schemas.openxmlformats.org/officeDocument/2006/math" xmlns="" Requires="p159">
      <p:transition xmlns:p14="http://schemas.microsoft.com/office/powerpoint/2010/main" p14:dur="2000" advClick="1"/>
    </mc:Choice>
    <mc:Fallback>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Заголовок 1"/>
          <p:cNvSpPr>
            <a:spLocks noGrp="1"/>
          </p:cNvSpPr>
          <p:nvPr>
            <p:ph type="title"/>
          </p:nvPr>
        </p:nvSpPr>
        <p:spPr bwMode="auto">
          <a:xfrm>
            <a:off x="500034" y="285728"/>
            <a:ext cx="7258072" cy="1143000"/>
          </a:xfrm>
        </p:spPr>
        <p:txBody>
          <a:bodyPr>
            <a:noAutofit/>
          </a:bodyPr>
          <a:lstStyle/>
          <a:p>
            <a:pPr algn="ctr">
              <a:defRPr/>
            </a:pPr>
            <a:r>
              <a:rPr lang="ru-RU" sz="2800">
                <a:solidFill>
                  <a:srgbClr val="0070C0"/>
                </a:solidFill>
                <a:latin typeface="Times New Roman"/>
                <a:cs typeface="Times New Roman"/>
              </a:rPr>
              <a:t>Краснокутская земля стала местом приземления Германа Степановича Титова – космонавта №2</a:t>
            </a:r>
            <a:endParaRPr sz="2800">
              <a:solidFill>
                <a:srgbClr val="0070C0"/>
              </a:solidFill>
            </a:endParaRPr>
          </a:p>
        </p:txBody>
      </p:sp>
      <p:pic>
        <p:nvPicPr>
          <p:cNvPr id="1029" name="Picture 5" descr="D:\Desktop\XXXL.jpg"/>
          <p:cNvPicPr>
            <a:picLocks noGrp="1" noChangeAspect="1" noChangeArrowheads="1"/>
          </p:cNvPicPr>
          <p:nvPr>
            <p:ph sz="quarter" idx="1"/>
          </p:nvPr>
        </p:nvPicPr>
        <p:blipFill>
          <a:blip r:embed="rId2"/>
          <a:stretch/>
        </p:blipFill>
        <p:spPr bwMode="auto">
          <a:xfrm>
            <a:off x="428596" y="1643050"/>
            <a:ext cx="4857784" cy="3237258"/>
          </a:xfrm>
          <a:prstGeom prst="rect">
            <a:avLst/>
          </a:prstGeom>
          <a:noFill/>
        </p:spPr>
      </p:pic>
      <p:pic>
        <p:nvPicPr>
          <p:cNvPr id="10" name="Picture 2" descr="D:\Desktop\XXXL (1).jpg"/>
          <p:cNvPicPr>
            <a:picLocks noChangeAspect="1" noChangeArrowheads="1"/>
          </p:cNvPicPr>
          <p:nvPr/>
        </p:nvPicPr>
        <p:blipFill>
          <a:blip r:embed="rId3"/>
          <a:stretch/>
        </p:blipFill>
        <p:spPr bwMode="auto">
          <a:xfrm>
            <a:off x="5500694" y="1643050"/>
            <a:ext cx="3214710" cy="4286280"/>
          </a:xfrm>
          <a:prstGeom prst="rect">
            <a:avLst/>
          </a:prstGeom>
          <a:noFill/>
        </p:spPr>
      </p:pic>
      <p:sp>
        <p:nvSpPr>
          <p:cNvPr id="9" name="Прямоугольник 8"/>
          <p:cNvSpPr/>
          <p:nvPr/>
        </p:nvSpPr>
        <p:spPr bwMode="auto">
          <a:xfrm>
            <a:off x="357158" y="5286389"/>
            <a:ext cx="5000660" cy="461665"/>
          </a:xfrm>
          <a:prstGeom prst="rect">
            <a:avLst/>
          </a:prstGeom>
        </p:spPr>
        <p:txBody>
          <a:bodyPr wrap="square">
            <a:spAutoFit/>
          </a:bodyPr>
          <a:lstStyle/>
          <a:p>
            <a:pPr algn="ctr">
              <a:defRPr/>
            </a:pPr>
            <a:r>
              <a:rPr lang="ru-RU" sz="2400">
                <a:solidFill>
                  <a:srgbClr val="002060"/>
                </a:solidFill>
                <a:latin typeface="Times New Roman"/>
                <a:cs typeface="Times New Roman"/>
              </a:rPr>
              <a:t>Место приземления Г.С.Титова</a:t>
            </a:r>
            <a:endParaRPr>
              <a:solidFill>
                <a:srgbClr val="002060"/>
              </a:solidFill>
            </a:endParaRPr>
          </a:p>
        </p:txBody>
      </p:sp>
      <p:sp>
        <p:nvSpPr>
          <p:cNvPr id="6" name="Овал 5"/>
          <p:cNvSpPr/>
          <p:nvPr/>
        </p:nvSpPr>
        <p:spPr bwMode="auto">
          <a:xfrm>
            <a:off x="7786710" y="428604"/>
            <a:ext cx="928694" cy="928694"/>
          </a:xfrm>
          <a:prstGeom prst="ellipse">
            <a:avLst/>
          </a:prstGeom>
          <a:blipFill>
            <a:blip r:embed="rId4"/>
            <a:srcRect l="6140" t="6140" r="6140" b="6140"/>
            <a:stretch/>
          </a:blipFill>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anchor="ctr"/>
          <a:lstStyle>
            <a:defPPr>
              <a:defRPr lang="ru-RU"/>
            </a:defPPr>
            <a:lvl1pPr marL="0" algn="l" defTabSz="914400">
              <a:defRPr sz="1800">
                <a:solidFill>
                  <a:schemeClr val="lt1"/>
                </a:solidFill>
                <a:latin typeface="+mn-lt"/>
                <a:ea typeface="+mn-ea"/>
                <a:cs typeface="+mn-cs"/>
              </a:defRPr>
            </a:lvl1pPr>
            <a:lvl2pPr marL="457200" algn="l" defTabSz="914400">
              <a:defRPr sz="1800">
                <a:solidFill>
                  <a:schemeClr val="lt1"/>
                </a:solidFill>
                <a:latin typeface="+mn-lt"/>
                <a:ea typeface="+mn-ea"/>
                <a:cs typeface="+mn-cs"/>
              </a:defRPr>
            </a:lvl2pPr>
            <a:lvl3pPr marL="914400" algn="l" defTabSz="914400">
              <a:defRPr sz="1800">
                <a:solidFill>
                  <a:schemeClr val="lt1"/>
                </a:solidFill>
                <a:latin typeface="+mn-lt"/>
                <a:ea typeface="+mn-ea"/>
                <a:cs typeface="+mn-cs"/>
              </a:defRPr>
            </a:lvl3pPr>
            <a:lvl4pPr marL="1371600" algn="l" defTabSz="914400">
              <a:defRPr sz="1800">
                <a:solidFill>
                  <a:schemeClr val="lt1"/>
                </a:solidFill>
                <a:latin typeface="+mn-lt"/>
                <a:ea typeface="+mn-ea"/>
                <a:cs typeface="+mn-cs"/>
              </a:defRPr>
            </a:lvl4pPr>
            <a:lvl5pPr marL="1828800" algn="l" defTabSz="914400">
              <a:defRPr sz="1800">
                <a:solidFill>
                  <a:schemeClr val="lt1"/>
                </a:solidFill>
                <a:latin typeface="+mn-lt"/>
                <a:ea typeface="+mn-ea"/>
                <a:cs typeface="+mn-cs"/>
              </a:defRPr>
            </a:lvl5pPr>
            <a:lvl6pPr marL="2286000" algn="l" defTabSz="914400">
              <a:defRPr sz="1800">
                <a:solidFill>
                  <a:schemeClr val="lt1"/>
                </a:solidFill>
                <a:latin typeface="+mn-lt"/>
                <a:ea typeface="+mn-ea"/>
                <a:cs typeface="+mn-cs"/>
              </a:defRPr>
            </a:lvl6pPr>
            <a:lvl7pPr marL="2743200" algn="l" defTabSz="914400">
              <a:defRPr sz="1800">
                <a:solidFill>
                  <a:schemeClr val="lt1"/>
                </a:solidFill>
                <a:latin typeface="+mn-lt"/>
                <a:ea typeface="+mn-ea"/>
                <a:cs typeface="+mn-cs"/>
              </a:defRPr>
            </a:lvl7pPr>
            <a:lvl8pPr marL="3200400" algn="l" defTabSz="914400">
              <a:defRPr sz="1800">
                <a:solidFill>
                  <a:schemeClr val="lt1"/>
                </a:solidFill>
                <a:latin typeface="+mn-lt"/>
                <a:ea typeface="+mn-ea"/>
                <a:cs typeface="+mn-cs"/>
              </a:defRPr>
            </a:lvl8pPr>
            <a:lvl9pPr marL="3657600" algn="l" defTabSz="914400">
              <a:defRPr sz="1800">
                <a:solidFill>
                  <a:schemeClr val="lt1"/>
                </a:solidFill>
                <a:latin typeface="+mn-lt"/>
                <a:ea typeface="+mn-ea"/>
                <a:cs typeface="+mn-cs"/>
              </a:defRPr>
            </a:lvl9pPr>
          </a:lstStyle>
          <a:p>
            <a:pPr algn="ctr">
              <a:spcBef>
                <a:spcPts val="0"/>
              </a:spcBef>
              <a:spcAft>
                <a:spcPts val="0"/>
              </a:spcAft>
              <a:defRPr/>
            </a:pPr>
            <a:endParaRPr lang="ru-RU"/>
          </a:p>
        </p:txBody>
      </p:sp>
    </p:spTree>
  </p:cSld>
  <p:clrMapOvr>
    <a:masterClrMapping/>
  </p:clrMapOvr>
  <mc:AlternateContent xmlns:mc="http://schemas.openxmlformats.org/markup-compatibility/2006">
    <mc:Choice xmlns:p159="http://schemas.microsoft.com/office/powerpoint/2015/09/main" xmlns:w="http://schemas.openxmlformats.org/wordprocessingml/2006/main" xmlns:m="http://schemas.openxmlformats.org/officeDocument/2006/math" xmlns="" Requires="p159">
      <p:transition xmlns:p14="http://schemas.microsoft.com/office/powerpoint/2010/main" p14:dur="2000" advClick="1"/>
    </mc:Choice>
    <mc:Fallback>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Заголовок 1"/>
          <p:cNvSpPr>
            <a:spLocks noGrp="1"/>
          </p:cNvSpPr>
          <p:nvPr>
            <p:ph type="title"/>
          </p:nvPr>
        </p:nvSpPr>
        <p:spPr bwMode="auto">
          <a:xfrm>
            <a:off x="457200" y="0"/>
            <a:ext cx="7615262" cy="642918"/>
          </a:xfrm>
        </p:spPr>
        <p:txBody>
          <a:bodyPr>
            <a:normAutofit/>
          </a:bodyPr>
          <a:lstStyle/>
          <a:p>
            <a:pPr>
              <a:defRPr/>
            </a:pPr>
            <a:r>
              <a:rPr lang="ru-RU" sz="2800">
                <a:solidFill>
                  <a:srgbClr val="0070C0"/>
                </a:solidFill>
                <a:latin typeface="Times New Roman"/>
                <a:cs typeface="Times New Roman"/>
              </a:rPr>
              <a:t>В залах краеведческого музея имени Г.С.Титова</a:t>
            </a:r>
            <a:endParaRPr>
              <a:solidFill>
                <a:srgbClr val="0070C0"/>
              </a:solidFill>
            </a:endParaRPr>
          </a:p>
        </p:txBody>
      </p:sp>
      <p:pic>
        <p:nvPicPr>
          <p:cNvPr id="2051" name="Picture 3" descr="D:\Desktop\11411285.jpg"/>
          <p:cNvPicPr>
            <a:picLocks noGrp="1" noChangeAspect="1" noChangeArrowheads="1"/>
          </p:cNvPicPr>
          <p:nvPr>
            <p:ph sz="quarter" idx="1"/>
          </p:nvPr>
        </p:nvPicPr>
        <p:blipFill>
          <a:blip r:embed="rId2"/>
          <a:stretch/>
        </p:blipFill>
        <p:spPr bwMode="auto">
          <a:xfrm>
            <a:off x="5072066" y="642918"/>
            <a:ext cx="3714776" cy="2464611"/>
          </a:xfrm>
          <a:prstGeom prst="rect">
            <a:avLst/>
          </a:prstGeom>
          <a:noFill/>
        </p:spPr>
      </p:pic>
      <p:pic>
        <p:nvPicPr>
          <p:cNvPr id="2052" name="Picture 4" descr="D:\Desktop\est123khrptbk8dosvihw15j9th4pd1l.jpg"/>
          <p:cNvPicPr>
            <a:picLocks noGrp="1" noChangeAspect="1" noChangeArrowheads="1"/>
          </p:cNvPicPr>
          <p:nvPr>
            <p:ph sz="quarter" idx="2"/>
          </p:nvPr>
        </p:nvPicPr>
        <p:blipFill>
          <a:blip r:embed="rId3"/>
          <a:stretch/>
        </p:blipFill>
        <p:spPr bwMode="auto">
          <a:xfrm>
            <a:off x="357158" y="642918"/>
            <a:ext cx="4036738" cy="2357454"/>
          </a:xfrm>
          <a:prstGeom prst="rect">
            <a:avLst/>
          </a:prstGeom>
          <a:noFill/>
        </p:spPr>
      </p:pic>
      <p:pic>
        <p:nvPicPr>
          <p:cNvPr id="9" name="Picture 4" descr="D:\Desktop\FIMP4119.jpg"/>
          <p:cNvPicPr>
            <a:picLocks noChangeAspect="1" noChangeArrowheads="1"/>
          </p:cNvPicPr>
          <p:nvPr/>
        </p:nvPicPr>
        <p:blipFill>
          <a:blip r:embed="rId4"/>
          <a:stretch/>
        </p:blipFill>
        <p:spPr bwMode="auto">
          <a:xfrm>
            <a:off x="5429256" y="3714752"/>
            <a:ext cx="3570313" cy="2677735"/>
          </a:xfrm>
          <a:prstGeom prst="rect">
            <a:avLst/>
          </a:prstGeom>
          <a:noFill/>
        </p:spPr>
      </p:pic>
      <p:pic>
        <p:nvPicPr>
          <p:cNvPr id="10" name="Picture 5" descr="D:\Desktop\758739ab-546e-430d-b165-60079d66bf02.jpg"/>
          <p:cNvPicPr>
            <a:picLocks noChangeAspect="1" noChangeArrowheads="1"/>
          </p:cNvPicPr>
          <p:nvPr/>
        </p:nvPicPr>
        <p:blipFill>
          <a:blip r:embed="rId5"/>
          <a:stretch/>
        </p:blipFill>
        <p:spPr bwMode="auto">
          <a:xfrm>
            <a:off x="3500430" y="3500438"/>
            <a:ext cx="1915715" cy="2554287"/>
          </a:xfrm>
          <a:prstGeom prst="rect">
            <a:avLst/>
          </a:prstGeom>
          <a:noFill/>
        </p:spPr>
      </p:pic>
      <p:pic>
        <p:nvPicPr>
          <p:cNvPr id="12" name="Picture 6" descr="D:\Desktop\UYHD5131.jpg"/>
          <p:cNvPicPr>
            <a:picLocks noChangeAspect="1" noChangeArrowheads="1"/>
          </p:cNvPicPr>
          <p:nvPr/>
        </p:nvPicPr>
        <p:blipFill>
          <a:blip r:embed="rId6"/>
          <a:stretch/>
        </p:blipFill>
        <p:spPr bwMode="auto">
          <a:xfrm>
            <a:off x="214282" y="4143380"/>
            <a:ext cx="3214710" cy="2411033"/>
          </a:xfrm>
          <a:prstGeom prst="rect">
            <a:avLst/>
          </a:prstGeom>
          <a:noFill/>
        </p:spPr>
      </p:pic>
      <p:sp>
        <p:nvSpPr>
          <p:cNvPr id="8" name="Прямоугольник 7"/>
          <p:cNvSpPr/>
          <p:nvPr/>
        </p:nvSpPr>
        <p:spPr bwMode="auto">
          <a:xfrm>
            <a:off x="214282" y="3071810"/>
            <a:ext cx="8072494" cy="400110"/>
          </a:xfrm>
          <a:prstGeom prst="rect">
            <a:avLst/>
          </a:prstGeom>
        </p:spPr>
        <p:txBody>
          <a:bodyPr wrap="square">
            <a:spAutoFit/>
          </a:bodyPr>
          <a:lstStyle/>
          <a:p>
            <a:pPr algn="ctr">
              <a:defRPr/>
            </a:pPr>
            <a:r>
              <a:rPr lang="ru-RU" sz="2000">
                <a:solidFill>
                  <a:srgbClr val="002060"/>
                </a:solidFill>
                <a:latin typeface="Times New Roman"/>
                <a:cs typeface="Times New Roman"/>
              </a:rPr>
              <a:t>Титовские чтения – дань уважения Г.С.Титову </a:t>
            </a:r>
            <a:endParaRPr>
              <a:solidFill>
                <a:srgbClr val="002060"/>
              </a:solidFill>
            </a:endParaRPr>
          </a:p>
        </p:txBody>
      </p:sp>
      <p:sp>
        <p:nvSpPr>
          <p:cNvPr id="11" name="Прямоугольник 10"/>
          <p:cNvSpPr/>
          <p:nvPr/>
        </p:nvSpPr>
        <p:spPr bwMode="auto">
          <a:xfrm>
            <a:off x="3714744" y="6357958"/>
            <a:ext cx="4429156" cy="400110"/>
          </a:xfrm>
          <a:prstGeom prst="rect">
            <a:avLst/>
          </a:prstGeom>
        </p:spPr>
        <p:txBody>
          <a:bodyPr wrap="square">
            <a:spAutoFit/>
          </a:bodyPr>
          <a:lstStyle/>
          <a:p>
            <a:pPr>
              <a:defRPr/>
            </a:pPr>
            <a:r>
              <a:rPr lang="ru-RU" sz="2000">
                <a:solidFill>
                  <a:srgbClr val="002060"/>
                </a:solidFill>
                <a:latin typeface="Times New Roman"/>
                <a:cs typeface="Times New Roman"/>
              </a:rPr>
              <a:t>Знакомство с экспонатами музея</a:t>
            </a:r>
            <a:endParaRPr>
              <a:solidFill>
                <a:srgbClr val="002060"/>
              </a:solidFill>
            </a:endParaRPr>
          </a:p>
        </p:txBody>
      </p:sp>
      <p:sp>
        <p:nvSpPr>
          <p:cNvPr id="13" name="Овал 12"/>
          <p:cNvSpPr/>
          <p:nvPr/>
        </p:nvSpPr>
        <p:spPr bwMode="auto">
          <a:xfrm>
            <a:off x="7929586" y="214290"/>
            <a:ext cx="928694" cy="928694"/>
          </a:xfrm>
          <a:prstGeom prst="ellipse">
            <a:avLst/>
          </a:prstGeom>
          <a:blipFill>
            <a:blip r:embed="rId7"/>
            <a:srcRect l="6140" t="6140" r="6140" b="6140"/>
            <a:stretch/>
          </a:blipFill>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anchor="ctr"/>
          <a:lstStyle>
            <a:defPPr>
              <a:defRPr lang="ru-RU"/>
            </a:defPPr>
            <a:lvl1pPr marL="0" algn="l" defTabSz="914400">
              <a:defRPr sz="1800">
                <a:solidFill>
                  <a:schemeClr val="lt1"/>
                </a:solidFill>
                <a:latin typeface="+mn-lt"/>
                <a:ea typeface="+mn-ea"/>
                <a:cs typeface="+mn-cs"/>
              </a:defRPr>
            </a:lvl1pPr>
            <a:lvl2pPr marL="457200" algn="l" defTabSz="914400">
              <a:defRPr sz="1800">
                <a:solidFill>
                  <a:schemeClr val="lt1"/>
                </a:solidFill>
                <a:latin typeface="+mn-lt"/>
                <a:ea typeface="+mn-ea"/>
                <a:cs typeface="+mn-cs"/>
              </a:defRPr>
            </a:lvl2pPr>
            <a:lvl3pPr marL="914400" algn="l" defTabSz="914400">
              <a:defRPr sz="1800">
                <a:solidFill>
                  <a:schemeClr val="lt1"/>
                </a:solidFill>
                <a:latin typeface="+mn-lt"/>
                <a:ea typeface="+mn-ea"/>
                <a:cs typeface="+mn-cs"/>
              </a:defRPr>
            </a:lvl3pPr>
            <a:lvl4pPr marL="1371600" algn="l" defTabSz="914400">
              <a:defRPr sz="1800">
                <a:solidFill>
                  <a:schemeClr val="lt1"/>
                </a:solidFill>
                <a:latin typeface="+mn-lt"/>
                <a:ea typeface="+mn-ea"/>
                <a:cs typeface="+mn-cs"/>
              </a:defRPr>
            </a:lvl4pPr>
            <a:lvl5pPr marL="1828800" algn="l" defTabSz="914400">
              <a:defRPr sz="1800">
                <a:solidFill>
                  <a:schemeClr val="lt1"/>
                </a:solidFill>
                <a:latin typeface="+mn-lt"/>
                <a:ea typeface="+mn-ea"/>
                <a:cs typeface="+mn-cs"/>
              </a:defRPr>
            </a:lvl5pPr>
            <a:lvl6pPr marL="2286000" algn="l" defTabSz="914400">
              <a:defRPr sz="1800">
                <a:solidFill>
                  <a:schemeClr val="lt1"/>
                </a:solidFill>
                <a:latin typeface="+mn-lt"/>
                <a:ea typeface="+mn-ea"/>
                <a:cs typeface="+mn-cs"/>
              </a:defRPr>
            </a:lvl6pPr>
            <a:lvl7pPr marL="2743200" algn="l" defTabSz="914400">
              <a:defRPr sz="1800">
                <a:solidFill>
                  <a:schemeClr val="lt1"/>
                </a:solidFill>
                <a:latin typeface="+mn-lt"/>
                <a:ea typeface="+mn-ea"/>
                <a:cs typeface="+mn-cs"/>
              </a:defRPr>
            </a:lvl7pPr>
            <a:lvl8pPr marL="3200400" algn="l" defTabSz="914400">
              <a:defRPr sz="1800">
                <a:solidFill>
                  <a:schemeClr val="lt1"/>
                </a:solidFill>
                <a:latin typeface="+mn-lt"/>
                <a:ea typeface="+mn-ea"/>
                <a:cs typeface="+mn-cs"/>
              </a:defRPr>
            </a:lvl8pPr>
            <a:lvl9pPr marL="3657600" algn="l" defTabSz="914400">
              <a:defRPr sz="1800">
                <a:solidFill>
                  <a:schemeClr val="lt1"/>
                </a:solidFill>
                <a:latin typeface="+mn-lt"/>
                <a:ea typeface="+mn-ea"/>
                <a:cs typeface="+mn-cs"/>
              </a:defRPr>
            </a:lvl9pPr>
          </a:lstStyle>
          <a:p>
            <a:pPr algn="ctr">
              <a:spcBef>
                <a:spcPts val="0"/>
              </a:spcBef>
              <a:spcAft>
                <a:spcPts val="0"/>
              </a:spcAft>
              <a:defRPr/>
            </a:pPr>
            <a:endParaRPr lang="ru-RU"/>
          </a:p>
        </p:txBody>
      </p:sp>
    </p:spTree>
  </p:cSld>
  <p:clrMapOvr>
    <a:masterClrMapping/>
  </p:clrMapOvr>
  <mc:AlternateContent xmlns:mc="http://schemas.openxmlformats.org/markup-compatibility/2006">
    <mc:Choice xmlns:p159="http://schemas.microsoft.com/office/powerpoint/2015/09/main" xmlns:w="http://schemas.openxmlformats.org/wordprocessingml/2006/main" xmlns:m="http://schemas.openxmlformats.org/officeDocument/2006/math" xmlns="" Requires="p159">
      <p:transition xmlns:p14="http://schemas.microsoft.com/office/powerpoint/2010/main" p14:dur="2000" advClick="1"/>
    </mc:Choice>
    <mc:Fallback>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Заголовок 1"/>
          <p:cNvSpPr>
            <a:spLocks noGrp="1"/>
          </p:cNvSpPr>
          <p:nvPr>
            <p:ph type="title"/>
          </p:nvPr>
        </p:nvSpPr>
        <p:spPr bwMode="auto">
          <a:xfrm>
            <a:off x="214282" y="274638"/>
            <a:ext cx="7715304" cy="1143000"/>
          </a:xfrm>
        </p:spPr>
        <p:txBody>
          <a:bodyPr>
            <a:normAutofit/>
          </a:bodyPr>
          <a:lstStyle/>
          <a:p>
            <a:pPr algn="ctr">
              <a:defRPr/>
            </a:pPr>
            <a:r>
              <a:rPr lang="ru-RU" sz="2800">
                <a:solidFill>
                  <a:srgbClr val="0070C0"/>
                </a:solidFill>
                <a:latin typeface="Times New Roman"/>
                <a:cs typeface="Times New Roman"/>
              </a:rPr>
              <a:t>Краснокутская земля стала местом приземления Германа Степановича Титова – космонавта №2</a:t>
            </a:r>
            <a:endParaRPr lang="ru-RU" sz="2800">
              <a:solidFill>
                <a:srgbClr val="0070C0"/>
              </a:solidFill>
            </a:endParaRPr>
          </a:p>
        </p:txBody>
      </p:sp>
      <p:pic>
        <p:nvPicPr>
          <p:cNvPr id="6" name="Picture 4" descr="D:\Desktop\img4775_0.jpg"/>
          <p:cNvPicPr>
            <a:picLocks noGrp="1" noChangeAspect="1" noChangeArrowheads="1"/>
          </p:cNvPicPr>
          <p:nvPr>
            <p:ph sz="quarter" idx="1"/>
          </p:nvPr>
        </p:nvPicPr>
        <p:blipFill>
          <a:blip r:embed="rId2"/>
          <a:stretch/>
        </p:blipFill>
        <p:spPr bwMode="auto">
          <a:xfrm>
            <a:off x="357158" y="1785926"/>
            <a:ext cx="4770650" cy="3191564"/>
          </a:xfrm>
          <a:prstGeom prst="rect">
            <a:avLst/>
          </a:prstGeom>
          <a:noFill/>
        </p:spPr>
      </p:pic>
      <p:pic>
        <p:nvPicPr>
          <p:cNvPr id="5" name="Picture 3" descr="D:\Desktop\TYYL4202.jpg"/>
          <p:cNvPicPr>
            <a:picLocks noGrp="1" noChangeAspect="1" noChangeArrowheads="1"/>
          </p:cNvPicPr>
          <p:nvPr>
            <p:ph sz="quarter" idx="2"/>
          </p:nvPr>
        </p:nvPicPr>
        <p:blipFill>
          <a:blip r:embed="rId3"/>
          <a:stretch/>
        </p:blipFill>
        <p:spPr bwMode="auto">
          <a:xfrm>
            <a:off x="5643570" y="1785926"/>
            <a:ext cx="3143272" cy="4189329"/>
          </a:xfrm>
          <a:prstGeom prst="rect">
            <a:avLst/>
          </a:prstGeom>
          <a:noFill/>
        </p:spPr>
      </p:pic>
      <p:sp>
        <p:nvSpPr>
          <p:cNvPr id="7" name="Прямоугольник 6"/>
          <p:cNvSpPr/>
          <p:nvPr/>
        </p:nvSpPr>
        <p:spPr bwMode="auto">
          <a:xfrm>
            <a:off x="428596" y="5143512"/>
            <a:ext cx="4714908" cy="707886"/>
          </a:xfrm>
          <a:prstGeom prst="rect">
            <a:avLst/>
          </a:prstGeom>
        </p:spPr>
        <p:txBody>
          <a:bodyPr wrap="square">
            <a:spAutoFit/>
          </a:bodyPr>
          <a:lstStyle/>
          <a:p>
            <a:pPr algn="ctr">
              <a:defRPr/>
            </a:pPr>
            <a:r>
              <a:rPr lang="ru-RU" sz="2000">
                <a:solidFill>
                  <a:srgbClr val="002060"/>
                </a:solidFill>
                <a:latin typeface="Times New Roman"/>
                <a:cs typeface="Times New Roman"/>
              </a:rPr>
              <a:t>Памятник Г.С.Титову на проспекте «17 космических зорь»</a:t>
            </a:r>
            <a:endParaRPr>
              <a:solidFill>
                <a:srgbClr val="002060"/>
              </a:solidFill>
            </a:endParaRPr>
          </a:p>
        </p:txBody>
      </p:sp>
      <p:sp>
        <p:nvSpPr>
          <p:cNvPr id="8" name="Овал 7"/>
          <p:cNvSpPr/>
          <p:nvPr/>
        </p:nvSpPr>
        <p:spPr bwMode="auto">
          <a:xfrm>
            <a:off x="8001024" y="428604"/>
            <a:ext cx="928694" cy="928694"/>
          </a:xfrm>
          <a:prstGeom prst="ellipse">
            <a:avLst/>
          </a:prstGeom>
          <a:blipFill>
            <a:blip r:embed="rId4"/>
            <a:srcRect l="6140" t="6140" r="6140" b="6140"/>
            <a:stretch/>
          </a:blipFill>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anchor="ctr"/>
          <a:lstStyle>
            <a:defPPr>
              <a:defRPr lang="ru-RU"/>
            </a:defPPr>
            <a:lvl1pPr marL="0" algn="l" defTabSz="914400">
              <a:defRPr sz="1800">
                <a:solidFill>
                  <a:schemeClr val="lt1"/>
                </a:solidFill>
                <a:latin typeface="+mn-lt"/>
                <a:ea typeface="+mn-ea"/>
                <a:cs typeface="+mn-cs"/>
              </a:defRPr>
            </a:lvl1pPr>
            <a:lvl2pPr marL="457200" algn="l" defTabSz="914400">
              <a:defRPr sz="1800">
                <a:solidFill>
                  <a:schemeClr val="lt1"/>
                </a:solidFill>
                <a:latin typeface="+mn-lt"/>
                <a:ea typeface="+mn-ea"/>
                <a:cs typeface="+mn-cs"/>
              </a:defRPr>
            </a:lvl2pPr>
            <a:lvl3pPr marL="914400" algn="l" defTabSz="914400">
              <a:defRPr sz="1800">
                <a:solidFill>
                  <a:schemeClr val="lt1"/>
                </a:solidFill>
                <a:latin typeface="+mn-lt"/>
                <a:ea typeface="+mn-ea"/>
                <a:cs typeface="+mn-cs"/>
              </a:defRPr>
            </a:lvl3pPr>
            <a:lvl4pPr marL="1371600" algn="l" defTabSz="914400">
              <a:defRPr sz="1800">
                <a:solidFill>
                  <a:schemeClr val="lt1"/>
                </a:solidFill>
                <a:latin typeface="+mn-lt"/>
                <a:ea typeface="+mn-ea"/>
                <a:cs typeface="+mn-cs"/>
              </a:defRPr>
            </a:lvl4pPr>
            <a:lvl5pPr marL="1828800" algn="l" defTabSz="914400">
              <a:defRPr sz="1800">
                <a:solidFill>
                  <a:schemeClr val="lt1"/>
                </a:solidFill>
                <a:latin typeface="+mn-lt"/>
                <a:ea typeface="+mn-ea"/>
                <a:cs typeface="+mn-cs"/>
              </a:defRPr>
            </a:lvl5pPr>
            <a:lvl6pPr marL="2286000" algn="l" defTabSz="914400">
              <a:defRPr sz="1800">
                <a:solidFill>
                  <a:schemeClr val="lt1"/>
                </a:solidFill>
                <a:latin typeface="+mn-lt"/>
                <a:ea typeface="+mn-ea"/>
                <a:cs typeface="+mn-cs"/>
              </a:defRPr>
            </a:lvl6pPr>
            <a:lvl7pPr marL="2743200" algn="l" defTabSz="914400">
              <a:defRPr sz="1800">
                <a:solidFill>
                  <a:schemeClr val="lt1"/>
                </a:solidFill>
                <a:latin typeface="+mn-lt"/>
                <a:ea typeface="+mn-ea"/>
                <a:cs typeface="+mn-cs"/>
              </a:defRPr>
            </a:lvl7pPr>
            <a:lvl8pPr marL="3200400" algn="l" defTabSz="914400">
              <a:defRPr sz="1800">
                <a:solidFill>
                  <a:schemeClr val="lt1"/>
                </a:solidFill>
                <a:latin typeface="+mn-lt"/>
                <a:ea typeface="+mn-ea"/>
                <a:cs typeface="+mn-cs"/>
              </a:defRPr>
            </a:lvl8pPr>
            <a:lvl9pPr marL="3657600" algn="l" defTabSz="914400">
              <a:defRPr sz="1800">
                <a:solidFill>
                  <a:schemeClr val="lt1"/>
                </a:solidFill>
                <a:latin typeface="+mn-lt"/>
                <a:ea typeface="+mn-ea"/>
                <a:cs typeface="+mn-cs"/>
              </a:defRPr>
            </a:lvl9pPr>
          </a:lstStyle>
          <a:p>
            <a:pPr algn="ctr">
              <a:spcBef>
                <a:spcPts val="0"/>
              </a:spcBef>
              <a:spcAft>
                <a:spcPts val="0"/>
              </a:spcAft>
              <a:defRPr/>
            </a:pPr>
            <a:endParaRPr lang="ru-RU"/>
          </a:p>
        </p:txBody>
      </p:sp>
    </p:spTree>
  </p:cSld>
  <p:clrMapOvr>
    <a:masterClrMapping/>
  </p:clrMapOvr>
  <mc:AlternateContent xmlns:mc="http://schemas.openxmlformats.org/markup-compatibility/2006">
    <mc:Choice xmlns:p159="http://schemas.microsoft.com/office/powerpoint/2015/09/main" xmlns:w="http://schemas.openxmlformats.org/wordprocessingml/2006/main" xmlns:m="http://schemas.openxmlformats.org/officeDocument/2006/math" xmlns="" Requires="p159">
      <p:transition xmlns:p14="http://schemas.microsoft.com/office/powerpoint/2010/main" p14:dur="2000" advClick="1"/>
    </mc:Choice>
    <mc:Fallback>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Заголовок 1"/>
          <p:cNvSpPr>
            <a:spLocks noGrp="1"/>
          </p:cNvSpPr>
          <p:nvPr>
            <p:ph type="title"/>
          </p:nvPr>
        </p:nvSpPr>
        <p:spPr bwMode="auto">
          <a:xfrm>
            <a:off x="457200" y="274638"/>
            <a:ext cx="6900882" cy="582593"/>
          </a:xfrm>
        </p:spPr>
        <p:txBody>
          <a:bodyPr>
            <a:normAutofit/>
          </a:bodyPr>
          <a:lstStyle/>
          <a:p>
            <a:pPr algn="ctr">
              <a:defRPr/>
            </a:pPr>
            <a:r>
              <a:rPr lang="ru-RU" sz="2800">
                <a:solidFill>
                  <a:srgbClr val="0070C0"/>
                </a:solidFill>
                <a:latin typeface="Times New Roman"/>
                <a:cs typeface="Times New Roman"/>
              </a:rPr>
              <a:t>Проспект «17 космических зорь»</a:t>
            </a:r>
            <a:endParaRPr>
              <a:solidFill>
                <a:srgbClr val="0070C0"/>
              </a:solidFill>
            </a:endParaRPr>
          </a:p>
        </p:txBody>
      </p:sp>
      <p:pic>
        <p:nvPicPr>
          <p:cNvPr id="3074" name="Picture 2" descr="D:\Desktop\17_zorj.jpg"/>
          <p:cNvPicPr>
            <a:picLocks noGrp="1" noChangeAspect="1" noChangeArrowheads="1"/>
          </p:cNvPicPr>
          <p:nvPr>
            <p:ph sz="quarter" idx="1"/>
          </p:nvPr>
        </p:nvPicPr>
        <p:blipFill>
          <a:blip r:embed="rId2"/>
          <a:stretch/>
        </p:blipFill>
        <p:spPr bwMode="auto">
          <a:xfrm>
            <a:off x="357158" y="1000108"/>
            <a:ext cx="4038600" cy="2607110"/>
          </a:xfrm>
          <a:prstGeom prst="rect">
            <a:avLst/>
          </a:prstGeom>
          <a:noFill/>
        </p:spPr>
      </p:pic>
      <p:pic>
        <p:nvPicPr>
          <p:cNvPr id="3075" name="Picture 3" descr="D:\Desktop\img4235_1.jpg"/>
          <p:cNvPicPr>
            <a:picLocks noGrp="1" noChangeAspect="1" noChangeArrowheads="1"/>
          </p:cNvPicPr>
          <p:nvPr>
            <p:ph sz="quarter" idx="2"/>
          </p:nvPr>
        </p:nvPicPr>
        <p:blipFill>
          <a:blip r:embed="rId3"/>
          <a:stretch/>
        </p:blipFill>
        <p:spPr bwMode="auto">
          <a:xfrm>
            <a:off x="4643438" y="1000108"/>
            <a:ext cx="4038600" cy="2233851"/>
          </a:xfrm>
          <a:prstGeom prst="rect">
            <a:avLst/>
          </a:prstGeom>
          <a:noFill/>
        </p:spPr>
      </p:pic>
      <p:pic>
        <p:nvPicPr>
          <p:cNvPr id="7" name="Picture 2" descr="D:\Desktop\img4235_2.jpg"/>
          <p:cNvPicPr>
            <a:picLocks noChangeAspect="1" noChangeArrowheads="1"/>
          </p:cNvPicPr>
          <p:nvPr/>
        </p:nvPicPr>
        <p:blipFill>
          <a:blip r:embed="rId4"/>
          <a:stretch/>
        </p:blipFill>
        <p:spPr bwMode="auto">
          <a:xfrm>
            <a:off x="4643438" y="3786190"/>
            <a:ext cx="4038600" cy="2278023"/>
          </a:xfrm>
          <a:prstGeom prst="rect">
            <a:avLst/>
          </a:prstGeom>
          <a:noFill/>
        </p:spPr>
      </p:pic>
      <p:pic>
        <p:nvPicPr>
          <p:cNvPr id="8" name="Picture 3" descr="D:\Desktop\9u6ozRVXNSP29sE4V_UBw5x1I1E0uxuAU7pgaDcSlpMC4hpcCW8zoDSvIafjzehAtvaJmwkyu904E1OB54irIHI7nOjxJzVyskZl-fc0AJddoRIFFStb9cN6Vv7glcHAlQFd2zvt53ABKhR2B0zchtB3DZwNMfw-S1IBByP-LLelHkmfM3X2YaNHw1kmpcNU3feCZkUMKrAEvuYvY6cBcheB7TuYXnRD (1).jpg"/>
          <p:cNvPicPr>
            <a:picLocks noChangeAspect="1" noChangeArrowheads="1"/>
          </p:cNvPicPr>
          <p:nvPr/>
        </p:nvPicPr>
        <p:blipFill>
          <a:blip r:embed="rId5"/>
          <a:stretch/>
        </p:blipFill>
        <p:spPr bwMode="auto">
          <a:xfrm>
            <a:off x="642909" y="3786190"/>
            <a:ext cx="3500462" cy="2332183"/>
          </a:xfrm>
          <a:prstGeom prst="rect">
            <a:avLst/>
          </a:prstGeom>
          <a:noFill/>
        </p:spPr>
      </p:pic>
      <p:pic>
        <p:nvPicPr>
          <p:cNvPr id="13" name="Picture 7" descr="D:\Desktop\XRLA9684.jpg"/>
          <p:cNvPicPr>
            <a:picLocks noChangeAspect="1" noChangeArrowheads="1"/>
          </p:cNvPicPr>
          <p:nvPr/>
        </p:nvPicPr>
        <p:blipFill>
          <a:blip r:embed="rId6"/>
          <a:stretch/>
        </p:blipFill>
        <p:spPr bwMode="auto">
          <a:xfrm>
            <a:off x="7572396" y="1643050"/>
            <a:ext cx="1379930" cy="1839907"/>
          </a:xfrm>
          <a:prstGeom prst="rect">
            <a:avLst/>
          </a:prstGeom>
          <a:noFill/>
        </p:spPr>
      </p:pic>
      <p:pic>
        <p:nvPicPr>
          <p:cNvPr id="14" name="Picture 8" descr="D:\Desktop\DHFN3075.jpg"/>
          <p:cNvPicPr>
            <a:picLocks noChangeAspect="1" noChangeArrowheads="1"/>
          </p:cNvPicPr>
          <p:nvPr/>
        </p:nvPicPr>
        <p:blipFill>
          <a:blip r:embed="rId7"/>
          <a:stretch/>
        </p:blipFill>
        <p:spPr bwMode="auto">
          <a:xfrm>
            <a:off x="214282" y="4500570"/>
            <a:ext cx="1594244" cy="2125659"/>
          </a:xfrm>
          <a:prstGeom prst="rect">
            <a:avLst/>
          </a:prstGeom>
          <a:noFill/>
        </p:spPr>
      </p:pic>
      <p:pic>
        <p:nvPicPr>
          <p:cNvPr id="15" name="Picture 9" descr="D:\Desktop\IVQY4878.jpg"/>
          <p:cNvPicPr>
            <a:picLocks noChangeAspect="1" noChangeArrowheads="1"/>
          </p:cNvPicPr>
          <p:nvPr/>
        </p:nvPicPr>
        <p:blipFill>
          <a:blip r:embed="rId8"/>
          <a:stretch/>
        </p:blipFill>
        <p:spPr bwMode="auto">
          <a:xfrm>
            <a:off x="7429520" y="4667260"/>
            <a:ext cx="1522806" cy="2030407"/>
          </a:xfrm>
          <a:prstGeom prst="rect">
            <a:avLst/>
          </a:prstGeom>
          <a:noFill/>
        </p:spPr>
      </p:pic>
      <p:sp>
        <p:nvSpPr>
          <p:cNvPr id="10" name="Овал 9"/>
          <p:cNvSpPr/>
          <p:nvPr/>
        </p:nvSpPr>
        <p:spPr bwMode="auto">
          <a:xfrm>
            <a:off x="7858148" y="214290"/>
            <a:ext cx="928694" cy="928694"/>
          </a:xfrm>
          <a:prstGeom prst="ellipse">
            <a:avLst/>
          </a:prstGeom>
          <a:blipFill>
            <a:blip r:embed="rId9"/>
            <a:srcRect l="6140" t="6140" r="6140" b="6140"/>
            <a:stretch/>
          </a:blipFill>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anchor="ctr"/>
          <a:lstStyle>
            <a:defPPr>
              <a:defRPr lang="ru-RU"/>
            </a:defPPr>
            <a:lvl1pPr marL="0" algn="l" defTabSz="914400">
              <a:defRPr sz="1800">
                <a:solidFill>
                  <a:schemeClr val="lt1"/>
                </a:solidFill>
                <a:latin typeface="+mn-lt"/>
                <a:ea typeface="+mn-ea"/>
                <a:cs typeface="+mn-cs"/>
              </a:defRPr>
            </a:lvl1pPr>
            <a:lvl2pPr marL="457200" algn="l" defTabSz="914400">
              <a:defRPr sz="1800">
                <a:solidFill>
                  <a:schemeClr val="lt1"/>
                </a:solidFill>
                <a:latin typeface="+mn-lt"/>
                <a:ea typeface="+mn-ea"/>
                <a:cs typeface="+mn-cs"/>
              </a:defRPr>
            </a:lvl2pPr>
            <a:lvl3pPr marL="914400" algn="l" defTabSz="914400">
              <a:defRPr sz="1800">
                <a:solidFill>
                  <a:schemeClr val="lt1"/>
                </a:solidFill>
                <a:latin typeface="+mn-lt"/>
                <a:ea typeface="+mn-ea"/>
                <a:cs typeface="+mn-cs"/>
              </a:defRPr>
            </a:lvl3pPr>
            <a:lvl4pPr marL="1371600" algn="l" defTabSz="914400">
              <a:defRPr sz="1800">
                <a:solidFill>
                  <a:schemeClr val="lt1"/>
                </a:solidFill>
                <a:latin typeface="+mn-lt"/>
                <a:ea typeface="+mn-ea"/>
                <a:cs typeface="+mn-cs"/>
              </a:defRPr>
            </a:lvl4pPr>
            <a:lvl5pPr marL="1828800" algn="l" defTabSz="914400">
              <a:defRPr sz="1800">
                <a:solidFill>
                  <a:schemeClr val="lt1"/>
                </a:solidFill>
                <a:latin typeface="+mn-lt"/>
                <a:ea typeface="+mn-ea"/>
                <a:cs typeface="+mn-cs"/>
              </a:defRPr>
            </a:lvl5pPr>
            <a:lvl6pPr marL="2286000" algn="l" defTabSz="914400">
              <a:defRPr sz="1800">
                <a:solidFill>
                  <a:schemeClr val="lt1"/>
                </a:solidFill>
                <a:latin typeface="+mn-lt"/>
                <a:ea typeface="+mn-ea"/>
                <a:cs typeface="+mn-cs"/>
              </a:defRPr>
            </a:lvl6pPr>
            <a:lvl7pPr marL="2743200" algn="l" defTabSz="914400">
              <a:defRPr sz="1800">
                <a:solidFill>
                  <a:schemeClr val="lt1"/>
                </a:solidFill>
                <a:latin typeface="+mn-lt"/>
                <a:ea typeface="+mn-ea"/>
                <a:cs typeface="+mn-cs"/>
              </a:defRPr>
            </a:lvl7pPr>
            <a:lvl8pPr marL="3200400" algn="l" defTabSz="914400">
              <a:defRPr sz="1800">
                <a:solidFill>
                  <a:schemeClr val="lt1"/>
                </a:solidFill>
                <a:latin typeface="+mn-lt"/>
                <a:ea typeface="+mn-ea"/>
                <a:cs typeface="+mn-cs"/>
              </a:defRPr>
            </a:lvl8pPr>
            <a:lvl9pPr marL="3657600" algn="l" defTabSz="914400">
              <a:defRPr sz="1800">
                <a:solidFill>
                  <a:schemeClr val="lt1"/>
                </a:solidFill>
                <a:latin typeface="+mn-lt"/>
                <a:ea typeface="+mn-ea"/>
                <a:cs typeface="+mn-cs"/>
              </a:defRPr>
            </a:lvl9pPr>
          </a:lstStyle>
          <a:p>
            <a:pPr algn="ctr">
              <a:spcBef>
                <a:spcPts val="0"/>
              </a:spcBef>
              <a:spcAft>
                <a:spcPts val="0"/>
              </a:spcAft>
              <a:defRPr/>
            </a:pPr>
            <a:endParaRPr lang="ru-RU"/>
          </a:p>
        </p:txBody>
      </p:sp>
    </p:spTree>
  </p:cSld>
  <p:clrMapOvr>
    <a:masterClrMapping/>
  </p:clrMapOvr>
  <mc:AlternateContent xmlns:mc="http://schemas.openxmlformats.org/markup-compatibility/2006">
    <mc:Choice xmlns:p159="http://schemas.microsoft.com/office/powerpoint/2015/09/main" xmlns:w="http://schemas.openxmlformats.org/wordprocessingml/2006/main" xmlns:m="http://schemas.openxmlformats.org/officeDocument/2006/math" xmlns="" Requires="p159">
      <p:transition xmlns:p14="http://schemas.microsoft.com/office/powerpoint/2010/main" p14:dur="2000" advClick="1"/>
    </mc:Choice>
    <mc:Fallback>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Заголовок 1"/>
          <p:cNvSpPr>
            <a:spLocks noGrp="1"/>
          </p:cNvSpPr>
          <p:nvPr>
            <p:ph type="title"/>
          </p:nvPr>
        </p:nvSpPr>
        <p:spPr bwMode="auto">
          <a:xfrm>
            <a:off x="457200" y="274638"/>
            <a:ext cx="8229600" cy="868346"/>
          </a:xfrm>
        </p:spPr>
        <p:txBody>
          <a:bodyPr>
            <a:noAutofit/>
          </a:bodyPr>
          <a:lstStyle/>
          <a:p>
            <a:pPr algn="ctr">
              <a:defRPr/>
            </a:pPr>
            <a:r>
              <a:rPr lang="ru-RU" sz="2800">
                <a:solidFill>
                  <a:srgbClr val="0070C0"/>
                </a:solidFill>
                <a:latin typeface="Times New Roman"/>
                <a:cs typeface="Times New Roman"/>
              </a:rPr>
              <a:t>Красный Кут – город авиаторов! </a:t>
            </a:r>
            <a:br>
              <a:rPr lang="ru-RU" sz="2800">
                <a:solidFill>
                  <a:srgbClr val="0070C0"/>
                </a:solidFill>
                <a:latin typeface="Times New Roman"/>
                <a:cs typeface="Times New Roman"/>
              </a:rPr>
            </a:br>
            <a:endParaRPr lang="ru-RU" sz="2800">
              <a:solidFill>
                <a:srgbClr val="0070C0"/>
              </a:solidFill>
              <a:latin typeface="Times New Roman"/>
              <a:cs typeface="Times New Roman"/>
            </a:endParaRPr>
          </a:p>
        </p:txBody>
      </p:sp>
      <p:pic>
        <p:nvPicPr>
          <p:cNvPr id="4102" name="Picture 6" descr="D:\Desktop\img-20251004-122659-956.jpg"/>
          <p:cNvPicPr>
            <a:picLocks noGrp="1" noChangeAspect="1" noChangeArrowheads="1"/>
          </p:cNvPicPr>
          <p:nvPr>
            <p:ph sz="quarter" idx="1"/>
          </p:nvPr>
        </p:nvPicPr>
        <p:blipFill>
          <a:blip r:embed="rId2"/>
          <a:stretch/>
        </p:blipFill>
        <p:spPr bwMode="auto">
          <a:xfrm>
            <a:off x="357158" y="785794"/>
            <a:ext cx="4038600" cy="3028950"/>
          </a:xfrm>
          <a:prstGeom prst="rect">
            <a:avLst/>
          </a:prstGeom>
          <a:noFill/>
        </p:spPr>
      </p:pic>
      <p:pic>
        <p:nvPicPr>
          <p:cNvPr id="4103" name="Picture 7" descr="D:\Desktop\img-20251004-122700-622.jpg"/>
          <p:cNvPicPr>
            <a:picLocks noGrp="1" noChangeAspect="1" noChangeArrowheads="1"/>
          </p:cNvPicPr>
          <p:nvPr>
            <p:ph sz="quarter" idx="2"/>
          </p:nvPr>
        </p:nvPicPr>
        <p:blipFill>
          <a:blip r:embed="rId3"/>
          <a:stretch/>
        </p:blipFill>
        <p:spPr bwMode="auto">
          <a:xfrm>
            <a:off x="4714876" y="785794"/>
            <a:ext cx="4038600" cy="3018632"/>
          </a:xfrm>
          <a:prstGeom prst="rect">
            <a:avLst/>
          </a:prstGeom>
          <a:noFill/>
        </p:spPr>
      </p:pic>
      <p:pic>
        <p:nvPicPr>
          <p:cNvPr id="15" name="Picture 2" descr="D:\Desktop\i.jpg"/>
          <p:cNvPicPr>
            <a:picLocks noChangeAspect="1" noChangeArrowheads="1"/>
          </p:cNvPicPr>
          <p:nvPr/>
        </p:nvPicPr>
        <p:blipFill>
          <a:blip r:embed="rId4"/>
          <a:stretch/>
        </p:blipFill>
        <p:spPr bwMode="auto">
          <a:xfrm>
            <a:off x="2428860" y="4179062"/>
            <a:ext cx="4038600" cy="2678938"/>
          </a:xfrm>
          <a:prstGeom prst="rect">
            <a:avLst/>
          </a:prstGeom>
          <a:noFill/>
        </p:spPr>
      </p:pic>
      <p:sp>
        <p:nvSpPr>
          <p:cNvPr id="6" name="Прямоугольник 5"/>
          <p:cNvSpPr/>
          <p:nvPr/>
        </p:nvSpPr>
        <p:spPr bwMode="auto">
          <a:xfrm>
            <a:off x="357158" y="3643314"/>
            <a:ext cx="8572560" cy="646331"/>
          </a:xfrm>
          <a:prstGeom prst="rect">
            <a:avLst/>
          </a:prstGeom>
        </p:spPr>
        <p:txBody>
          <a:bodyPr wrap="square">
            <a:spAutoFit/>
          </a:bodyPr>
          <a:lstStyle/>
          <a:p>
            <a:pPr>
              <a:defRPr/>
            </a:pPr>
            <a:r>
              <a:rPr lang="ru-RU" sz="3600">
                <a:solidFill>
                  <a:srgbClr val="FF0000"/>
                </a:solidFill>
                <a:latin typeface="Times New Roman"/>
                <a:cs typeface="Times New Roman"/>
              </a:rPr>
              <a:t>Дорога в КОСМОС начинается с ЗЕМЛИ! </a:t>
            </a:r>
            <a:endParaRPr lang="ru-RU" sz="3600">
              <a:solidFill>
                <a:srgbClr val="FF0000"/>
              </a:solidFill>
            </a:endParaRPr>
          </a:p>
        </p:txBody>
      </p:sp>
      <p:sp>
        <p:nvSpPr>
          <p:cNvPr id="7" name="Овал 6"/>
          <p:cNvSpPr/>
          <p:nvPr/>
        </p:nvSpPr>
        <p:spPr bwMode="auto">
          <a:xfrm>
            <a:off x="7858148" y="214290"/>
            <a:ext cx="928694" cy="928694"/>
          </a:xfrm>
          <a:prstGeom prst="ellipse">
            <a:avLst/>
          </a:prstGeom>
          <a:blipFill>
            <a:blip r:embed="rId5"/>
            <a:srcRect l="6140" t="6140" r="6140" b="6140"/>
            <a:stretch/>
          </a:blipFill>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anchor="ctr"/>
          <a:lstStyle>
            <a:defPPr>
              <a:defRPr lang="ru-RU"/>
            </a:defPPr>
            <a:lvl1pPr marL="0" algn="l" defTabSz="914400">
              <a:defRPr sz="1800">
                <a:solidFill>
                  <a:schemeClr val="lt1"/>
                </a:solidFill>
                <a:latin typeface="+mn-lt"/>
                <a:ea typeface="+mn-ea"/>
                <a:cs typeface="+mn-cs"/>
              </a:defRPr>
            </a:lvl1pPr>
            <a:lvl2pPr marL="457200" algn="l" defTabSz="914400">
              <a:defRPr sz="1800">
                <a:solidFill>
                  <a:schemeClr val="lt1"/>
                </a:solidFill>
                <a:latin typeface="+mn-lt"/>
                <a:ea typeface="+mn-ea"/>
                <a:cs typeface="+mn-cs"/>
              </a:defRPr>
            </a:lvl2pPr>
            <a:lvl3pPr marL="914400" algn="l" defTabSz="914400">
              <a:defRPr sz="1800">
                <a:solidFill>
                  <a:schemeClr val="lt1"/>
                </a:solidFill>
                <a:latin typeface="+mn-lt"/>
                <a:ea typeface="+mn-ea"/>
                <a:cs typeface="+mn-cs"/>
              </a:defRPr>
            </a:lvl3pPr>
            <a:lvl4pPr marL="1371600" algn="l" defTabSz="914400">
              <a:defRPr sz="1800">
                <a:solidFill>
                  <a:schemeClr val="lt1"/>
                </a:solidFill>
                <a:latin typeface="+mn-lt"/>
                <a:ea typeface="+mn-ea"/>
                <a:cs typeface="+mn-cs"/>
              </a:defRPr>
            </a:lvl4pPr>
            <a:lvl5pPr marL="1828800" algn="l" defTabSz="914400">
              <a:defRPr sz="1800">
                <a:solidFill>
                  <a:schemeClr val="lt1"/>
                </a:solidFill>
                <a:latin typeface="+mn-lt"/>
                <a:ea typeface="+mn-ea"/>
                <a:cs typeface="+mn-cs"/>
              </a:defRPr>
            </a:lvl5pPr>
            <a:lvl6pPr marL="2286000" algn="l" defTabSz="914400">
              <a:defRPr sz="1800">
                <a:solidFill>
                  <a:schemeClr val="lt1"/>
                </a:solidFill>
                <a:latin typeface="+mn-lt"/>
                <a:ea typeface="+mn-ea"/>
                <a:cs typeface="+mn-cs"/>
              </a:defRPr>
            </a:lvl6pPr>
            <a:lvl7pPr marL="2743200" algn="l" defTabSz="914400">
              <a:defRPr sz="1800">
                <a:solidFill>
                  <a:schemeClr val="lt1"/>
                </a:solidFill>
                <a:latin typeface="+mn-lt"/>
                <a:ea typeface="+mn-ea"/>
                <a:cs typeface="+mn-cs"/>
              </a:defRPr>
            </a:lvl7pPr>
            <a:lvl8pPr marL="3200400" algn="l" defTabSz="914400">
              <a:defRPr sz="1800">
                <a:solidFill>
                  <a:schemeClr val="lt1"/>
                </a:solidFill>
                <a:latin typeface="+mn-lt"/>
                <a:ea typeface="+mn-ea"/>
                <a:cs typeface="+mn-cs"/>
              </a:defRPr>
            </a:lvl8pPr>
            <a:lvl9pPr marL="3657600" algn="l" defTabSz="914400">
              <a:defRPr sz="1800">
                <a:solidFill>
                  <a:schemeClr val="lt1"/>
                </a:solidFill>
                <a:latin typeface="+mn-lt"/>
                <a:ea typeface="+mn-ea"/>
                <a:cs typeface="+mn-cs"/>
              </a:defRPr>
            </a:lvl9pPr>
          </a:lstStyle>
          <a:p>
            <a:pPr algn="ctr">
              <a:spcBef>
                <a:spcPts val="0"/>
              </a:spcBef>
              <a:spcAft>
                <a:spcPts val="0"/>
              </a:spcAft>
              <a:defRPr/>
            </a:pPr>
            <a:endParaRPr lang="ru-RU"/>
          </a:p>
        </p:txBody>
      </p:sp>
    </p:spTree>
  </p:cSld>
  <p:clrMapOvr>
    <a:masterClrMapping/>
  </p:clrMapOvr>
  <mc:AlternateContent xmlns:mc="http://schemas.openxmlformats.org/markup-compatibility/2006">
    <mc:Choice xmlns:p159="http://schemas.microsoft.com/office/powerpoint/2015/09/main" xmlns:w="http://schemas.openxmlformats.org/wordprocessingml/2006/main" xmlns:m="http://schemas.openxmlformats.org/officeDocument/2006/math" xmlns="" Requires="p159">
      <p:transition xmlns:p14="http://schemas.microsoft.com/office/powerpoint/2010/main" p14:dur="2000" advClick="1"/>
    </mc:Choice>
    <mc:Fallback>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3" name="Текст 2"/>
          <p:cNvSpPr>
            <a:spLocks noGrp="1"/>
          </p:cNvSpPr>
          <p:nvPr>
            <p:ph type="body" idx="1"/>
          </p:nvPr>
        </p:nvSpPr>
        <p:spPr bwMode="auto">
          <a:xfrm>
            <a:off x="457200" y="1"/>
            <a:ext cx="3043230" cy="571480"/>
          </a:xfrm>
        </p:spPr>
        <p:txBody>
          <a:bodyPr>
            <a:normAutofit/>
          </a:bodyPr>
          <a:lstStyle/>
          <a:p>
            <a:pPr algn="ctr">
              <a:defRPr/>
            </a:pPr>
            <a:r>
              <a:rPr lang="ru-RU">
                <a:solidFill>
                  <a:srgbClr val="0070C0"/>
                </a:solidFill>
                <a:latin typeface="Times New Roman"/>
                <a:cs typeface="Times New Roman"/>
              </a:rPr>
              <a:t>Продукт проекта - </a:t>
            </a:r>
            <a:endParaRPr lang="ru-RU">
              <a:solidFill>
                <a:srgbClr val="0070C0"/>
              </a:solidFill>
            </a:endParaRPr>
          </a:p>
        </p:txBody>
      </p:sp>
      <p:sp>
        <p:nvSpPr>
          <p:cNvPr id="5" name="Текст 4"/>
          <p:cNvSpPr>
            <a:spLocks noGrp="1"/>
          </p:cNvSpPr>
          <p:nvPr>
            <p:ph type="body" sz="half" idx="3"/>
          </p:nvPr>
        </p:nvSpPr>
        <p:spPr bwMode="auto">
          <a:xfrm>
            <a:off x="4214811" y="1"/>
            <a:ext cx="4471990" cy="642917"/>
          </a:xfrm>
        </p:spPr>
        <p:txBody>
          <a:bodyPr/>
          <a:lstStyle/>
          <a:p>
            <a:pPr algn="ctr">
              <a:defRPr/>
            </a:pPr>
            <a:r>
              <a:rPr lang="ru-RU">
                <a:solidFill>
                  <a:srgbClr val="0070C0"/>
                </a:solidFill>
                <a:latin typeface="Times New Roman"/>
                <a:cs typeface="Times New Roman"/>
              </a:rPr>
              <a:t>Бюджет проекта</a:t>
            </a:r>
            <a:endParaRPr lang="ru-RU">
              <a:solidFill>
                <a:srgbClr val="0070C0"/>
              </a:solidFill>
            </a:endParaRPr>
          </a:p>
        </p:txBody>
      </p:sp>
      <p:sp>
        <p:nvSpPr>
          <p:cNvPr id="4" name="Содержимое 3"/>
          <p:cNvSpPr>
            <a:spLocks noGrp="1"/>
          </p:cNvSpPr>
          <p:nvPr>
            <p:ph sz="half" idx="2"/>
          </p:nvPr>
        </p:nvSpPr>
        <p:spPr bwMode="auto">
          <a:xfrm>
            <a:off x="214282" y="500042"/>
            <a:ext cx="3357586" cy="6000792"/>
          </a:xfrm>
        </p:spPr>
        <p:txBody>
          <a:bodyPr>
            <a:normAutofit/>
          </a:bodyPr>
          <a:lstStyle/>
          <a:p>
            <a:pPr algn="ctr">
              <a:buNone/>
              <a:defRPr/>
            </a:pPr>
            <a:r>
              <a:rPr lang="ru-RU" sz="2000">
                <a:solidFill>
                  <a:srgbClr val="0070C0"/>
                </a:solidFill>
                <a:latin typeface="Times New Roman"/>
                <a:cs typeface="Times New Roman"/>
              </a:rPr>
              <a:t>буклет</a:t>
            </a:r>
            <a:endParaRPr>
              <a:solidFill>
                <a:schemeClr val="tx2">
                  <a:lumMod val="75000"/>
                </a:schemeClr>
              </a:solidFill>
            </a:endParaRPr>
          </a:p>
          <a:p>
            <a:pPr algn="ctr">
              <a:buNone/>
              <a:defRPr/>
            </a:pPr>
            <a:r>
              <a:rPr lang="ru-RU" sz="2000" b="1">
                <a:solidFill>
                  <a:srgbClr val="0070C0"/>
                </a:solidFill>
                <a:latin typeface="Times New Roman"/>
                <a:cs typeface="Times New Roman"/>
              </a:rPr>
              <a:t> «Космос становится ближе»</a:t>
            </a:r>
            <a:endParaRPr b="1">
              <a:solidFill>
                <a:srgbClr val="0070C0"/>
              </a:solidFill>
            </a:endParaRPr>
          </a:p>
          <a:p>
            <a:pPr algn="ctr">
              <a:buNone/>
              <a:defRPr/>
            </a:pPr>
            <a:r>
              <a:rPr lang="ru-RU" sz="2400" b="0" u="sng">
                <a:solidFill>
                  <a:srgbClr val="0070C0"/>
                </a:solidFill>
                <a:latin typeface="Times New Roman"/>
                <a:cs typeface="Times New Roman"/>
              </a:rPr>
              <a:t>Рабочие моменты</a:t>
            </a:r>
            <a:endParaRPr sz="2400" u="sng">
              <a:solidFill>
                <a:srgbClr val="0070C0"/>
              </a:solidFill>
            </a:endParaRPr>
          </a:p>
        </p:txBody>
      </p:sp>
      <p:graphicFrame>
        <p:nvGraphicFramePr>
          <p:cNvPr id="7" name="Содержимое 6"/>
          <p:cNvGraphicFramePr>
            <a:graphicFrameLocks noGrp="1"/>
          </p:cNvGraphicFramePr>
          <p:nvPr>
            <p:ph sz="half" idx="4"/>
          </p:nvPr>
        </p:nvGraphicFramePr>
        <p:xfrm>
          <a:off x="3643306" y="1039370"/>
          <a:ext cx="5286411" cy="5845066"/>
        </p:xfrm>
        <a:graphic>
          <a:graphicData uri="http://schemas.openxmlformats.org/drawingml/2006/table">
            <a:tbl>
              <a:tblPr firstRow="1" bandRow="1">
                <a:tableStyleId>{5C22544A-7EE6-4342-B048-85BDC9FD1C3A}</a:tableStyleId>
              </a:tblPr>
              <a:tblGrid>
                <a:gridCol w="2250000"/>
                <a:gridCol w="1893403"/>
                <a:gridCol w="1143008"/>
              </a:tblGrid>
              <a:tr h="1683669">
                <a:tc>
                  <a:txBody>
                    <a:bodyPr/>
                    <a:lstStyle/>
                    <a:p>
                      <a:pPr marL="0" marR="0" indent="0" algn="l" defTabSz="914400">
                        <a:lnSpc>
                          <a:spcPct val="100000"/>
                        </a:lnSpc>
                        <a:spcBef>
                          <a:spcPts val="0"/>
                        </a:spcBef>
                        <a:spcAft>
                          <a:spcPts val="0"/>
                        </a:spcAft>
                        <a:buClrTx/>
                        <a:buSzTx/>
                        <a:buFontTx/>
                        <a:buNone/>
                        <a:defRPr/>
                      </a:pPr>
                      <a:r>
                        <a:rPr lang="ru-RU" sz="1800" b="1">
                          <a:latin typeface="Times New Roman"/>
                          <a:cs typeface="Times New Roman"/>
                        </a:rPr>
                        <a:t>Издержки</a:t>
                      </a:r>
                      <a:endParaRPr sz="1800">
                        <a:latin typeface="Times New Roman"/>
                        <a:cs typeface="Times New Roman"/>
                      </a:endParaRPr>
                    </a:p>
                    <a:p>
                      <a:pPr>
                        <a:defRPr/>
                      </a:pPr>
                      <a:endParaRPr sz="1800">
                        <a:latin typeface="Times New Roman"/>
                        <a:cs typeface="Times New Roman"/>
                      </a:endParaRPr>
                    </a:p>
                  </a:txBody>
                  <a:tcPr/>
                </a:tc>
                <a:tc>
                  <a:txBody>
                    <a:bodyPr/>
                    <a:lstStyle/>
                    <a:p>
                      <a:pPr marL="0" marR="0" indent="0" algn="l" defTabSz="914400">
                        <a:lnSpc>
                          <a:spcPct val="100000"/>
                        </a:lnSpc>
                        <a:spcBef>
                          <a:spcPts val="0"/>
                        </a:spcBef>
                        <a:spcAft>
                          <a:spcPts val="0"/>
                        </a:spcAft>
                        <a:buClrTx/>
                        <a:buSzTx/>
                        <a:buFontTx/>
                        <a:buNone/>
                        <a:defRPr/>
                      </a:pPr>
                      <a:r>
                        <a:rPr lang="ru-RU" sz="1800" b="1">
                          <a:latin typeface="Times New Roman"/>
                          <a:cs typeface="Times New Roman"/>
                        </a:rPr>
                        <a:t>Средняя стоимость услуги (работы), товара</a:t>
                      </a:r>
                      <a:endParaRPr sz="1800">
                        <a:latin typeface="Times New Roman"/>
                        <a:cs typeface="Times New Roman"/>
                      </a:endParaRPr>
                    </a:p>
                    <a:p>
                      <a:pPr>
                        <a:defRPr/>
                      </a:pPr>
                      <a:endParaRPr sz="1800">
                        <a:latin typeface="Times New Roman"/>
                        <a:cs typeface="Times New Roman"/>
                      </a:endParaRPr>
                    </a:p>
                  </a:txBody>
                  <a:tcPr/>
                </a:tc>
                <a:tc>
                  <a:txBody>
                    <a:bodyPr/>
                    <a:lstStyle/>
                    <a:p>
                      <a:pPr marL="0" marR="0" indent="0" algn="l" defTabSz="914400">
                        <a:lnSpc>
                          <a:spcPct val="100000"/>
                        </a:lnSpc>
                        <a:spcBef>
                          <a:spcPts val="0"/>
                        </a:spcBef>
                        <a:spcAft>
                          <a:spcPts val="0"/>
                        </a:spcAft>
                        <a:buClrTx/>
                        <a:buSzTx/>
                        <a:buFontTx/>
                        <a:buNone/>
                        <a:defRPr/>
                      </a:pPr>
                      <a:r>
                        <a:rPr lang="ru-RU" sz="1800" b="1">
                          <a:latin typeface="Times New Roman"/>
                          <a:cs typeface="Times New Roman"/>
                        </a:rPr>
                        <a:t>Затрачено всего</a:t>
                      </a:r>
                      <a:endParaRPr sz="1800">
                        <a:latin typeface="Times New Roman"/>
                        <a:cs typeface="Times New Roman"/>
                      </a:endParaRPr>
                    </a:p>
                    <a:p>
                      <a:pPr>
                        <a:defRPr/>
                      </a:pPr>
                      <a:endParaRPr sz="1800">
                        <a:latin typeface="Times New Roman"/>
                        <a:cs typeface="Times New Roman"/>
                      </a:endParaRPr>
                    </a:p>
                  </a:txBody>
                  <a:tcPr/>
                </a:tc>
              </a:tr>
              <a:tr h="1199980">
                <a:tc>
                  <a:txBody>
                    <a:bodyPr/>
                    <a:lstStyle/>
                    <a:p>
                      <a:pPr>
                        <a:defRPr/>
                      </a:pPr>
                      <a:r>
                        <a:rPr lang="ru-RU" sz="1800">
                          <a:latin typeface="Times New Roman"/>
                          <a:cs typeface="Times New Roman"/>
                        </a:rPr>
                        <a:t>Амортизационные издержки (работа компьютера)</a:t>
                      </a:r>
                      <a:endParaRPr sz="1800"/>
                    </a:p>
                  </a:txBody>
                  <a:tcPr/>
                </a:tc>
                <a:tc>
                  <a:txBody>
                    <a:bodyPr/>
                    <a:lstStyle/>
                    <a:p>
                      <a:pPr marL="0" marR="0" indent="0" algn="l" defTabSz="914400">
                        <a:lnSpc>
                          <a:spcPct val="100000"/>
                        </a:lnSpc>
                        <a:spcBef>
                          <a:spcPts val="0"/>
                        </a:spcBef>
                        <a:spcAft>
                          <a:spcPts val="0"/>
                        </a:spcAft>
                        <a:buClrTx/>
                        <a:buSzTx/>
                        <a:buFontTx/>
                        <a:buNone/>
                        <a:defRPr/>
                      </a:pPr>
                      <a:r>
                        <a:rPr lang="ru-RU" sz="1800">
                          <a:latin typeface="Times New Roman"/>
                          <a:cs typeface="Times New Roman"/>
                        </a:rPr>
                        <a:t>1 час работы – 20 руб.</a:t>
                      </a:r>
                      <a:endParaRPr sz="1800"/>
                    </a:p>
                    <a:p>
                      <a:pPr>
                        <a:defRPr/>
                      </a:pPr>
                      <a:endParaRPr sz="1800">
                        <a:latin typeface="Times New Roman"/>
                        <a:cs typeface="Times New Roman"/>
                      </a:endParaRPr>
                    </a:p>
                  </a:txBody>
                  <a:tcPr/>
                </a:tc>
                <a:tc>
                  <a:txBody>
                    <a:bodyPr/>
                    <a:lstStyle/>
                    <a:p>
                      <a:pPr>
                        <a:defRPr/>
                      </a:pPr>
                      <a:r>
                        <a:rPr lang="ru-RU" sz="1800">
                          <a:latin typeface="Times New Roman"/>
                          <a:cs typeface="Times New Roman"/>
                        </a:rPr>
                        <a:t>200 р.</a:t>
                      </a:r>
                      <a:endParaRPr sz="1800">
                        <a:latin typeface="Times New Roman"/>
                        <a:cs typeface="Times New Roman"/>
                      </a:endParaRPr>
                    </a:p>
                  </a:txBody>
                  <a:tcPr/>
                </a:tc>
              </a:tr>
              <a:tr h="886142">
                <a:tc>
                  <a:txBody>
                    <a:bodyPr/>
                    <a:lstStyle/>
                    <a:p>
                      <a:pPr>
                        <a:defRPr/>
                      </a:pPr>
                      <a:r>
                        <a:rPr lang="ru-RU" sz="1800">
                          <a:latin typeface="Times New Roman"/>
                          <a:cs typeface="Times New Roman"/>
                        </a:rPr>
                        <a:t>Затраты электроэнергии</a:t>
                      </a:r>
                      <a:endParaRPr sz="1800">
                        <a:latin typeface="Times New Roman"/>
                        <a:cs typeface="Times New Roman"/>
                      </a:endParaRPr>
                    </a:p>
                  </a:txBody>
                  <a:tcPr/>
                </a:tc>
                <a:tc>
                  <a:txBody>
                    <a:bodyPr/>
                    <a:lstStyle/>
                    <a:p>
                      <a:pPr marL="0" marR="0" indent="0" algn="l" defTabSz="914400">
                        <a:lnSpc>
                          <a:spcPct val="100000"/>
                        </a:lnSpc>
                        <a:spcBef>
                          <a:spcPts val="0"/>
                        </a:spcBef>
                        <a:spcAft>
                          <a:spcPts val="0"/>
                        </a:spcAft>
                        <a:buClrTx/>
                        <a:buSzTx/>
                        <a:buFontTx/>
                        <a:buNone/>
                        <a:defRPr/>
                      </a:pPr>
                      <a:r>
                        <a:rPr lang="ru-RU" sz="1800">
                          <a:latin typeface="Times New Roman"/>
                          <a:cs typeface="Times New Roman"/>
                        </a:rPr>
                        <a:t>1 час работы – 10 руб.</a:t>
                      </a:r>
                      <a:endParaRPr sz="1800"/>
                    </a:p>
                    <a:p>
                      <a:pPr>
                        <a:defRPr/>
                      </a:pPr>
                      <a:endParaRPr sz="1800">
                        <a:latin typeface="Times New Roman"/>
                        <a:cs typeface="Times New Roman"/>
                      </a:endParaRPr>
                    </a:p>
                  </a:txBody>
                  <a:tcPr/>
                </a:tc>
                <a:tc>
                  <a:txBody>
                    <a:bodyPr/>
                    <a:lstStyle/>
                    <a:p>
                      <a:pPr>
                        <a:defRPr/>
                      </a:pPr>
                      <a:r>
                        <a:rPr lang="ru-RU" sz="1800">
                          <a:latin typeface="Times New Roman"/>
                          <a:cs typeface="Times New Roman"/>
                        </a:rPr>
                        <a:t>1000 р.</a:t>
                      </a:r>
                      <a:endParaRPr sz="1800">
                        <a:latin typeface="Times New Roman"/>
                        <a:cs typeface="Times New Roman"/>
                      </a:endParaRPr>
                    </a:p>
                  </a:txBody>
                  <a:tcPr/>
                </a:tc>
              </a:tr>
              <a:tr h="646143">
                <a:tc>
                  <a:txBody>
                    <a:bodyPr/>
                    <a:lstStyle/>
                    <a:p>
                      <a:pPr>
                        <a:defRPr/>
                      </a:pPr>
                      <a:r>
                        <a:rPr lang="ru-RU" sz="1800" i="0">
                          <a:latin typeface="Times New Roman"/>
                          <a:cs typeface="Times New Roman"/>
                        </a:rPr>
                        <a:t>Бумага </a:t>
                      </a:r>
                      <a:r>
                        <a:rPr lang="en-US" sz="1800" i="0">
                          <a:latin typeface="Times New Roman"/>
                          <a:cs typeface="Times New Roman"/>
                        </a:rPr>
                        <a:t>SvetoCopy </a:t>
                      </a:r>
                      <a:r>
                        <a:rPr lang="ru-RU" sz="1800" i="0">
                          <a:latin typeface="Times New Roman"/>
                          <a:cs typeface="Times New Roman"/>
                        </a:rPr>
                        <a:t>А4 </a:t>
                      </a:r>
                      <a:endParaRPr sz="1800">
                        <a:latin typeface="Times New Roman"/>
                        <a:cs typeface="Times New Roman"/>
                      </a:endParaRPr>
                    </a:p>
                  </a:txBody>
                  <a:tcPr/>
                </a:tc>
                <a:tc>
                  <a:txBody>
                    <a:bodyPr/>
                    <a:lstStyle/>
                    <a:p>
                      <a:pPr>
                        <a:defRPr/>
                      </a:pPr>
                      <a:r>
                        <a:rPr lang="ru-RU" sz="1800">
                          <a:latin typeface="Times New Roman"/>
                          <a:cs typeface="Times New Roman"/>
                        </a:rPr>
                        <a:t>1 упаковка - 350 руб.</a:t>
                      </a:r>
                      <a:endParaRPr sz="1800">
                        <a:latin typeface="Times New Roman"/>
                        <a:cs typeface="Times New Roman"/>
                      </a:endParaRPr>
                    </a:p>
                  </a:txBody>
                  <a:tcPr/>
                </a:tc>
                <a:tc>
                  <a:txBody>
                    <a:bodyPr/>
                    <a:lstStyle/>
                    <a:p>
                      <a:pPr>
                        <a:defRPr/>
                      </a:pPr>
                      <a:r>
                        <a:rPr lang="ru-RU" sz="1800">
                          <a:latin typeface="Times New Roman"/>
                          <a:cs typeface="Times New Roman"/>
                        </a:rPr>
                        <a:t>50 р.</a:t>
                      </a:r>
                      <a:endParaRPr sz="1800">
                        <a:latin typeface="Times New Roman"/>
                        <a:cs typeface="Times New Roman"/>
                      </a:endParaRPr>
                    </a:p>
                  </a:txBody>
                  <a:tcPr/>
                </a:tc>
              </a:tr>
              <a:tr h="646143">
                <a:tc>
                  <a:txBody>
                    <a:bodyPr/>
                    <a:lstStyle/>
                    <a:p>
                      <a:pPr>
                        <a:defRPr/>
                      </a:pPr>
                      <a:r>
                        <a:rPr lang="ru-RU" sz="1800" i="0">
                          <a:latin typeface="Times New Roman"/>
                          <a:cs typeface="Times New Roman"/>
                        </a:rPr>
                        <a:t>Краска для принтера</a:t>
                      </a:r>
                      <a:endParaRPr sz="1800">
                        <a:latin typeface="Times New Roman"/>
                        <a:cs typeface="Times New Roman"/>
                      </a:endParaRPr>
                    </a:p>
                  </a:txBody>
                  <a:tcPr/>
                </a:tc>
                <a:tc>
                  <a:txBody>
                    <a:bodyPr/>
                    <a:lstStyle/>
                    <a:p>
                      <a:pPr marL="0" marR="0" indent="0" algn="l" defTabSz="914400">
                        <a:lnSpc>
                          <a:spcPct val="100000"/>
                        </a:lnSpc>
                        <a:spcBef>
                          <a:spcPts val="0"/>
                        </a:spcBef>
                        <a:spcAft>
                          <a:spcPts val="0"/>
                        </a:spcAft>
                        <a:buClrTx/>
                        <a:buSzTx/>
                        <a:buFontTx/>
                        <a:buNone/>
                        <a:defRPr/>
                      </a:pPr>
                      <a:r>
                        <a:rPr lang="ru-RU" sz="1800">
                          <a:latin typeface="Times New Roman"/>
                          <a:cs typeface="Times New Roman"/>
                        </a:rPr>
                        <a:t>4 шт. - 1.800 руб.</a:t>
                      </a:r>
                      <a:endParaRPr sz="1800"/>
                    </a:p>
                    <a:p>
                      <a:pPr>
                        <a:defRPr/>
                      </a:pPr>
                      <a:endParaRPr sz="1800">
                        <a:latin typeface="Times New Roman"/>
                        <a:cs typeface="Times New Roman"/>
                      </a:endParaRPr>
                    </a:p>
                  </a:txBody>
                  <a:tcPr/>
                </a:tc>
                <a:tc>
                  <a:txBody>
                    <a:bodyPr/>
                    <a:lstStyle/>
                    <a:p>
                      <a:pPr marL="0" marR="0" indent="0" algn="l" defTabSz="914400">
                        <a:lnSpc>
                          <a:spcPct val="100000"/>
                        </a:lnSpc>
                        <a:spcBef>
                          <a:spcPts val="0"/>
                        </a:spcBef>
                        <a:spcAft>
                          <a:spcPts val="0"/>
                        </a:spcAft>
                        <a:buClrTx/>
                        <a:buSzTx/>
                        <a:buFontTx/>
                        <a:buNone/>
                        <a:defRPr/>
                      </a:pPr>
                      <a:r>
                        <a:rPr lang="ru-RU" sz="1800">
                          <a:latin typeface="Times New Roman"/>
                          <a:cs typeface="Times New Roman"/>
                        </a:rPr>
                        <a:t>180 р.</a:t>
                      </a:r>
                      <a:endParaRPr sz="1800"/>
                    </a:p>
                    <a:p>
                      <a:pPr>
                        <a:defRPr/>
                      </a:pPr>
                      <a:endParaRPr sz="1800">
                        <a:latin typeface="Times New Roman"/>
                        <a:cs typeface="Times New Roman"/>
                      </a:endParaRPr>
                    </a:p>
                  </a:txBody>
                  <a:tcPr/>
                </a:tc>
              </a:tr>
              <a:tr h="679375">
                <a:tc>
                  <a:txBody>
                    <a:bodyPr/>
                    <a:lstStyle/>
                    <a:p>
                      <a:pPr>
                        <a:defRPr/>
                      </a:pPr>
                      <a:endParaRPr sz="2000">
                        <a:latin typeface="Times New Roman"/>
                        <a:cs typeface="Times New Roman"/>
                      </a:endParaRPr>
                    </a:p>
                  </a:txBody>
                  <a:tcPr/>
                </a:tc>
                <a:tc>
                  <a:txBody>
                    <a:bodyPr/>
                    <a:lstStyle/>
                    <a:p>
                      <a:pPr>
                        <a:defRPr/>
                      </a:pPr>
                      <a:r>
                        <a:rPr lang="ru-RU" sz="2000">
                          <a:latin typeface="Times New Roman"/>
                          <a:cs typeface="Times New Roman"/>
                        </a:rPr>
                        <a:t>Итого:</a:t>
                      </a:r>
                      <a:endParaRPr sz="2000">
                        <a:latin typeface="Times New Roman"/>
                        <a:cs typeface="Times New Roman"/>
                      </a:endParaRPr>
                    </a:p>
                  </a:txBody>
                  <a:tcPr/>
                </a:tc>
                <a:tc>
                  <a:txBody>
                    <a:bodyPr/>
                    <a:lstStyle/>
                    <a:p>
                      <a:pPr>
                        <a:defRPr/>
                      </a:pPr>
                      <a:r>
                        <a:rPr lang="ru-RU" sz="2000">
                          <a:latin typeface="Times New Roman"/>
                          <a:cs typeface="Times New Roman"/>
                        </a:rPr>
                        <a:t>1430 руб.</a:t>
                      </a:r>
                      <a:endParaRPr sz="2000">
                        <a:latin typeface="Times New Roman"/>
                        <a:cs typeface="Times New Roman"/>
                      </a:endParaRPr>
                    </a:p>
                  </a:txBody>
                  <a:tcPr/>
                </a:tc>
              </a:tr>
            </a:tbl>
          </a:graphicData>
        </a:graphic>
      </p:graphicFrame>
      <p:pic>
        <p:nvPicPr>
          <p:cNvPr id="10" name="Picture 2" descr="D:\Desktop\IMG_2722.JPG"/>
          <p:cNvPicPr>
            <a:picLocks noChangeAspect="1" noChangeArrowheads="1"/>
          </p:cNvPicPr>
          <p:nvPr/>
        </p:nvPicPr>
        <p:blipFill>
          <a:blip r:embed="rId2"/>
          <a:stretch/>
        </p:blipFill>
        <p:spPr bwMode="auto">
          <a:xfrm>
            <a:off x="333113" y="2194723"/>
            <a:ext cx="1645701" cy="1234276"/>
          </a:xfrm>
          <a:prstGeom prst="rect">
            <a:avLst/>
          </a:prstGeom>
          <a:noFill/>
        </p:spPr>
      </p:pic>
      <p:pic>
        <p:nvPicPr>
          <p:cNvPr id="11" name="Picture 10" descr="D:\Desktop\IMG_2707.JPG"/>
          <p:cNvPicPr>
            <a:picLocks noChangeAspect="1" noChangeArrowheads="1"/>
          </p:cNvPicPr>
          <p:nvPr/>
        </p:nvPicPr>
        <p:blipFill>
          <a:blip r:embed="rId3"/>
          <a:stretch/>
        </p:blipFill>
        <p:spPr bwMode="auto">
          <a:xfrm>
            <a:off x="500034" y="3500438"/>
            <a:ext cx="1720047" cy="1290036"/>
          </a:xfrm>
          <a:prstGeom prst="rect">
            <a:avLst/>
          </a:prstGeom>
          <a:noFill/>
        </p:spPr>
      </p:pic>
      <p:pic>
        <p:nvPicPr>
          <p:cNvPr id="12" name="Picture 11" descr="D:\Desktop\IMG_2725.JPG"/>
          <p:cNvPicPr>
            <a:picLocks noChangeAspect="1" noChangeArrowheads="1"/>
          </p:cNvPicPr>
          <p:nvPr/>
        </p:nvPicPr>
        <p:blipFill>
          <a:blip r:embed="rId4"/>
          <a:stretch/>
        </p:blipFill>
        <p:spPr bwMode="auto">
          <a:xfrm>
            <a:off x="1142976" y="4357694"/>
            <a:ext cx="2000264" cy="1500198"/>
          </a:xfrm>
          <a:prstGeom prst="rect">
            <a:avLst/>
          </a:prstGeom>
          <a:noFill/>
        </p:spPr>
      </p:pic>
      <p:pic>
        <p:nvPicPr>
          <p:cNvPr id="13" name="Picture 2" descr="D:\Desktop\IMG_2708.JPG"/>
          <p:cNvPicPr>
            <a:picLocks noChangeAspect="1" noChangeArrowheads="1"/>
          </p:cNvPicPr>
          <p:nvPr/>
        </p:nvPicPr>
        <p:blipFill>
          <a:blip r:embed="rId5"/>
          <a:stretch/>
        </p:blipFill>
        <p:spPr bwMode="auto">
          <a:xfrm>
            <a:off x="2000232" y="2532432"/>
            <a:ext cx="1571636" cy="1178727"/>
          </a:xfrm>
          <a:prstGeom prst="rect">
            <a:avLst/>
          </a:prstGeom>
          <a:noFill/>
        </p:spPr>
      </p:pic>
      <p:pic>
        <p:nvPicPr>
          <p:cNvPr id="14" name="Picture 3" descr="D:\Desktop\IMG_2704.JPG"/>
          <p:cNvPicPr>
            <a:picLocks noChangeAspect="1" noChangeArrowheads="1"/>
          </p:cNvPicPr>
          <p:nvPr/>
        </p:nvPicPr>
        <p:blipFill>
          <a:blip r:embed="rId6"/>
          <a:stretch/>
        </p:blipFill>
        <p:spPr bwMode="auto">
          <a:xfrm>
            <a:off x="214282" y="5429264"/>
            <a:ext cx="1619261" cy="1214446"/>
          </a:xfrm>
          <a:prstGeom prst="rect">
            <a:avLst/>
          </a:prstGeom>
          <a:noFill/>
        </p:spPr>
      </p:pic>
      <p:sp>
        <p:nvSpPr>
          <p:cNvPr id="15" name="Овал 14"/>
          <p:cNvSpPr/>
          <p:nvPr/>
        </p:nvSpPr>
        <p:spPr bwMode="auto">
          <a:xfrm>
            <a:off x="7858148" y="214290"/>
            <a:ext cx="928694" cy="928694"/>
          </a:xfrm>
          <a:prstGeom prst="ellipse">
            <a:avLst/>
          </a:prstGeom>
          <a:blipFill>
            <a:blip r:embed="rId7"/>
            <a:srcRect l="6140" t="6140" r="6140" b="6140"/>
            <a:stretch/>
          </a:blipFill>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anchor="ctr"/>
          <a:lstStyle>
            <a:defPPr>
              <a:defRPr lang="ru-RU"/>
            </a:defPPr>
            <a:lvl1pPr marL="0" algn="l" defTabSz="914400">
              <a:defRPr sz="1800">
                <a:solidFill>
                  <a:schemeClr val="lt1"/>
                </a:solidFill>
                <a:latin typeface="+mn-lt"/>
                <a:ea typeface="+mn-ea"/>
                <a:cs typeface="+mn-cs"/>
              </a:defRPr>
            </a:lvl1pPr>
            <a:lvl2pPr marL="457200" algn="l" defTabSz="914400">
              <a:defRPr sz="1800">
                <a:solidFill>
                  <a:schemeClr val="lt1"/>
                </a:solidFill>
                <a:latin typeface="+mn-lt"/>
                <a:ea typeface="+mn-ea"/>
                <a:cs typeface="+mn-cs"/>
              </a:defRPr>
            </a:lvl2pPr>
            <a:lvl3pPr marL="914400" algn="l" defTabSz="914400">
              <a:defRPr sz="1800">
                <a:solidFill>
                  <a:schemeClr val="lt1"/>
                </a:solidFill>
                <a:latin typeface="+mn-lt"/>
                <a:ea typeface="+mn-ea"/>
                <a:cs typeface="+mn-cs"/>
              </a:defRPr>
            </a:lvl3pPr>
            <a:lvl4pPr marL="1371600" algn="l" defTabSz="914400">
              <a:defRPr sz="1800">
                <a:solidFill>
                  <a:schemeClr val="lt1"/>
                </a:solidFill>
                <a:latin typeface="+mn-lt"/>
                <a:ea typeface="+mn-ea"/>
                <a:cs typeface="+mn-cs"/>
              </a:defRPr>
            </a:lvl4pPr>
            <a:lvl5pPr marL="1828800" algn="l" defTabSz="914400">
              <a:defRPr sz="1800">
                <a:solidFill>
                  <a:schemeClr val="lt1"/>
                </a:solidFill>
                <a:latin typeface="+mn-lt"/>
                <a:ea typeface="+mn-ea"/>
                <a:cs typeface="+mn-cs"/>
              </a:defRPr>
            </a:lvl5pPr>
            <a:lvl6pPr marL="2286000" algn="l" defTabSz="914400">
              <a:defRPr sz="1800">
                <a:solidFill>
                  <a:schemeClr val="lt1"/>
                </a:solidFill>
                <a:latin typeface="+mn-lt"/>
                <a:ea typeface="+mn-ea"/>
                <a:cs typeface="+mn-cs"/>
              </a:defRPr>
            </a:lvl6pPr>
            <a:lvl7pPr marL="2743200" algn="l" defTabSz="914400">
              <a:defRPr sz="1800">
                <a:solidFill>
                  <a:schemeClr val="lt1"/>
                </a:solidFill>
                <a:latin typeface="+mn-lt"/>
                <a:ea typeface="+mn-ea"/>
                <a:cs typeface="+mn-cs"/>
              </a:defRPr>
            </a:lvl7pPr>
            <a:lvl8pPr marL="3200400" algn="l" defTabSz="914400">
              <a:defRPr sz="1800">
                <a:solidFill>
                  <a:schemeClr val="lt1"/>
                </a:solidFill>
                <a:latin typeface="+mn-lt"/>
                <a:ea typeface="+mn-ea"/>
                <a:cs typeface="+mn-cs"/>
              </a:defRPr>
            </a:lvl8pPr>
            <a:lvl9pPr marL="3657600" algn="l" defTabSz="914400">
              <a:defRPr sz="1800">
                <a:solidFill>
                  <a:schemeClr val="lt1"/>
                </a:solidFill>
                <a:latin typeface="+mn-lt"/>
                <a:ea typeface="+mn-ea"/>
                <a:cs typeface="+mn-cs"/>
              </a:defRPr>
            </a:lvl9pPr>
          </a:lstStyle>
          <a:p>
            <a:pPr algn="ctr">
              <a:spcBef>
                <a:spcPts val="0"/>
              </a:spcBef>
              <a:spcAft>
                <a:spcPts val="0"/>
              </a:spcAft>
              <a:defRPr/>
            </a:pPr>
            <a:endParaRPr lang="ru-RU"/>
          </a:p>
        </p:txBody>
      </p:sp>
    </p:spTree>
  </p:cSld>
  <p:clrMapOvr>
    <a:masterClrMapping/>
  </p:clrMapOvr>
  <mc:AlternateContent xmlns:mc="http://schemas.openxmlformats.org/markup-compatibility/2006">
    <mc:Choice xmlns:p159="http://schemas.microsoft.com/office/powerpoint/2015/09/main" xmlns:w="http://schemas.openxmlformats.org/wordprocessingml/2006/main" xmlns:m="http://schemas.openxmlformats.org/officeDocument/2006/math" xmlns="" Requires="p159">
      <p:transition xmlns:p14="http://schemas.microsoft.com/office/powerpoint/2010/main" p14:dur="2000" advClick="1"/>
    </mc:Choice>
    <mc:Fallback>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Заголовок 1"/>
          <p:cNvSpPr>
            <a:spLocks noGrp="1"/>
          </p:cNvSpPr>
          <p:nvPr>
            <p:ph type="title"/>
          </p:nvPr>
        </p:nvSpPr>
        <p:spPr bwMode="auto">
          <a:xfrm>
            <a:off x="457200" y="274638"/>
            <a:ext cx="7186634" cy="511156"/>
          </a:xfrm>
        </p:spPr>
        <p:txBody>
          <a:bodyPr>
            <a:noAutofit/>
          </a:bodyPr>
          <a:lstStyle/>
          <a:p>
            <a:pPr>
              <a:defRPr/>
            </a:pPr>
            <a:r>
              <a:rPr lang="ru-RU" sz="2800">
                <a:solidFill>
                  <a:srgbClr val="0070C0"/>
                </a:solidFill>
                <a:latin typeface="Times New Roman"/>
                <a:cs typeface="Times New Roman"/>
              </a:rPr>
              <a:t>Письмо виртуальному сверстнику из США</a:t>
            </a:r>
            <a:endParaRPr>
              <a:solidFill>
                <a:srgbClr val="0070C0"/>
              </a:solidFill>
            </a:endParaRPr>
          </a:p>
        </p:txBody>
      </p:sp>
      <p:sp>
        <p:nvSpPr>
          <p:cNvPr id="3" name="Содержимое 2"/>
          <p:cNvSpPr>
            <a:spLocks noGrp="1"/>
          </p:cNvSpPr>
          <p:nvPr>
            <p:ph sz="quarter" idx="1"/>
          </p:nvPr>
        </p:nvSpPr>
        <p:spPr bwMode="auto">
          <a:xfrm>
            <a:off x="0" y="1000108"/>
            <a:ext cx="4495800" cy="5126054"/>
          </a:xfrm>
        </p:spPr>
        <p:txBody>
          <a:bodyPr>
            <a:normAutofit fontScale="47500" lnSpcReduction="20000"/>
          </a:bodyPr>
          <a:lstStyle/>
          <a:p>
            <a:pPr>
              <a:buNone/>
              <a:defRPr/>
            </a:pPr>
            <a:r>
              <a:rPr lang="ru-RU" sz="2900">
                <a:latin typeface="Times New Roman"/>
                <a:cs typeface="Times New Roman"/>
              </a:rPr>
              <a:t>         </a:t>
            </a:r>
            <a:r>
              <a:rPr lang="en-US" sz="2900">
                <a:latin typeface="Times New Roman"/>
                <a:cs typeface="Times New Roman"/>
              </a:rPr>
              <a:t>Dear Mike,</a:t>
            </a:r>
            <a:endParaRPr lang="ru-RU" sz="2900">
              <a:latin typeface="Times New Roman"/>
              <a:cs typeface="Times New Roman"/>
            </a:endParaRPr>
          </a:p>
          <a:p>
            <a:pPr>
              <a:buNone/>
              <a:defRPr/>
            </a:pPr>
            <a:r>
              <a:rPr lang="ru-RU" sz="2900">
                <a:latin typeface="Times New Roman"/>
                <a:cs typeface="Times New Roman"/>
              </a:rPr>
              <a:t>         </a:t>
            </a:r>
            <a:r>
              <a:rPr lang="en-US" sz="2900">
                <a:latin typeface="Times New Roman"/>
                <a:cs typeface="Times New Roman"/>
              </a:rPr>
              <a:t>Hi! How are you? I hope this letter finds you well. I wanted to share an exciting idea with you that I've been thinking about lately.</a:t>
            </a:r>
            <a:endParaRPr lang="ru-RU" sz="2900">
              <a:latin typeface="Times New Roman"/>
              <a:cs typeface="Times New Roman"/>
            </a:endParaRPr>
          </a:p>
          <a:p>
            <a:pPr>
              <a:buNone/>
              <a:defRPr/>
            </a:pPr>
            <a:r>
              <a:rPr lang="ru-RU" sz="2900">
                <a:latin typeface="Times New Roman"/>
                <a:cs typeface="Times New Roman"/>
              </a:rPr>
              <a:t>         </a:t>
            </a:r>
            <a:r>
              <a:rPr lang="en-US" sz="2900">
                <a:latin typeface="Times New Roman"/>
                <a:cs typeface="Times New Roman"/>
              </a:rPr>
              <a:t>Do you remember how we used to dream about space and talk about astronauts? I was wondering — what if one day we could fly into space together? Just imagine: we could be the first friends from different countries to explore the universe side by side!</a:t>
            </a:r>
            <a:endParaRPr lang="ru-RU" sz="2900">
              <a:latin typeface="Times New Roman"/>
              <a:cs typeface="Times New Roman"/>
            </a:endParaRPr>
          </a:p>
          <a:p>
            <a:pPr>
              <a:buNone/>
              <a:defRPr/>
            </a:pPr>
            <a:r>
              <a:rPr lang="ru-RU" sz="2900">
                <a:latin typeface="Times New Roman"/>
                <a:cs typeface="Times New Roman"/>
              </a:rPr>
              <a:t>         </a:t>
            </a:r>
            <a:r>
              <a:rPr lang="en-US" sz="2900">
                <a:latin typeface="Times New Roman"/>
                <a:cs typeface="Times New Roman"/>
              </a:rPr>
              <a:t>I know it might sound like a distant dream, but with modern technology developing so fast, who knows what the future holds? Maybe we could become cosmonauts or astronauts and work together on the International Space Station. We could conduct experiments, take photos of Earth, and maybe even walk in space!</a:t>
            </a:r>
            <a:endParaRPr lang="ru-RU" sz="2900">
              <a:latin typeface="Times New Roman"/>
              <a:cs typeface="Times New Roman"/>
            </a:endParaRPr>
          </a:p>
          <a:p>
            <a:pPr>
              <a:buNone/>
              <a:defRPr/>
            </a:pPr>
            <a:r>
              <a:rPr lang="ru-RU" sz="2900">
                <a:latin typeface="Times New Roman"/>
                <a:cs typeface="Times New Roman"/>
              </a:rPr>
              <a:t>          </a:t>
            </a:r>
            <a:r>
              <a:rPr lang="en-US" sz="2900">
                <a:latin typeface="Times New Roman"/>
                <a:cs typeface="Times New Roman"/>
              </a:rPr>
              <a:t>What do you think about this idea? Would you be interested in pursuing such a career? I believe if we work hard and study well, our dream could become a reality.</a:t>
            </a:r>
            <a:endParaRPr lang="ru-RU" sz="2900">
              <a:latin typeface="Times New Roman"/>
              <a:cs typeface="Times New Roman"/>
            </a:endParaRPr>
          </a:p>
          <a:p>
            <a:pPr>
              <a:buNone/>
              <a:defRPr/>
            </a:pPr>
            <a:r>
              <a:rPr lang="ru-RU" sz="2900">
                <a:latin typeface="Times New Roman"/>
                <a:cs typeface="Times New Roman"/>
              </a:rPr>
              <a:t>         </a:t>
            </a:r>
            <a:r>
              <a:rPr lang="en-US" sz="2900">
                <a:latin typeface="Times New Roman"/>
                <a:cs typeface="Times New Roman"/>
              </a:rPr>
              <a:t>Looking forward to your reply!</a:t>
            </a:r>
            <a:endParaRPr lang="ru-RU" sz="2900">
              <a:latin typeface="Times New Roman"/>
              <a:cs typeface="Times New Roman"/>
            </a:endParaRPr>
          </a:p>
          <a:p>
            <a:pPr>
              <a:buNone/>
              <a:defRPr/>
            </a:pPr>
            <a:r>
              <a:rPr lang="ru-RU" sz="2900">
                <a:latin typeface="Times New Roman"/>
                <a:cs typeface="Times New Roman"/>
              </a:rPr>
              <a:t>         </a:t>
            </a:r>
            <a:r>
              <a:rPr lang="en-US" sz="2900">
                <a:latin typeface="Times New Roman"/>
                <a:cs typeface="Times New Roman"/>
              </a:rPr>
              <a:t>Best wishes,Nyrlan</a:t>
            </a:r>
            <a:r>
              <a:rPr lang="ru-RU" sz="2900">
                <a:latin typeface="Times New Roman"/>
                <a:cs typeface="Times New Roman"/>
              </a:rPr>
              <a:t>.</a:t>
            </a:r>
            <a:endParaRPr sz="2900">
              <a:latin typeface="Times New Roman"/>
              <a:cs typeface="Times New Roman"/>
            </a:endParaRPr>
          </a:p>
          <a:p>
            <a:pPr>
              <a:defRPr/>
            </a:pPr>
            <a:endParaRPr lang="ru-RU"/>
          </a:p>
        </p:txBody>
      </p:sp>
      <p:sp>
        <p:nvSpPr>
          <p:cNvPr id="4" name="Содержимое 3"/>
          <p:cNvSpPr>
            <a:spLocks noGrp="1"/>
          </p:cNvSpPr>
          <p:nvPr>
            <p:ph sz="quarter" idx="2"/>
          </p:nvPr>
        </p:nvSpPr>
        <p:spPr bwMode="auto">
          <a:xfrm>
            <a:off x="4648200" y="1000108"/>
            <a:ext cx="4281518" cy="5643602"/>
          </a:xfrm>
        </p:spPr>
        <p:txBody>
          <a:bodyPr>
            <a:normAutofit fontScale="47500" lnSpcReduction="20000"/>
          </a:bodyPr>
          <a:lstStyle/>
          <a:p>
            <a:pPr>
              <a:buNone/>
              <a:defRPr/>
            </a:pPr>
            <a:r>
              <a:rPr lang="ru-RU" sz="2900"/>
              <a:t>         </a:t>
            </a:r>
            <a:r>
              <a:rPr lang="ru-RU" sz="2900">
                <a:latin typeface="Times New Roman"/>
                <a:cs typeface="Times New Roman"/>
              </a:rPr>
              <a:t>Дорогой Майк</a:t>
            </a:r>
            <a:r>
              <a:rPr lang="en-US" sz="2900">
                <a:latin typeface="Times New Roman"/>
                <a:cs typeface="Times New Roman"/>
              </a:rPr>
              <a:t>,</a:t>
            </a:r>
            <a:endParaRPr lang="ru-RU" sz="2900">
              <a:latin typeface="Times New Roman"/>
              <a:cs typeface="Times New Roman"/>
            </a:endParaRPr>
          </a:p>
          <a:p>
            <a:pPr>
              <a:buNone/>
              <a:defRPr/>
            </a:pPr>
            <a:r>
              <a:rPr lang="ru-RU" sz="2900">
                <a:latin typeface="Times New Roman"/>
                <a:cs typeface="Times New Roman"/>
              </a:rPr>
              <a:t>         Привет! Как твои дела? Надеюсь, это письмо застанет тебя в добром здравии. Я хотел поделиться с тобой захватывающей идеей, о которой я думал в последнее время.</a:t>
            </a:r>
            <a:endParaRPr sz="2900">
              <a:latin typeface="Times New Roman"/>
              <a:cs typeface="Times New Roman"/>
            </a:endParaRPr>
          </a:p>
          <a:p>
            <a:pPr>
              <a:buNone/>
              <a:defRPr/>
            </a:pPr>
            <a:r>
              <a:rPr lang="ru-RU" sz="2900">
                <a:latin typeface="Times New Roman"/>
                <a:cs typeface="Times New Roman"/>
              </a:rPr>
              <a:t>         Помнишь, как мы мечтали о космосе и говорили о космонавтах? Мне стало интересно — а что, если однажды мы могли бы полететь в космос вместе? Только представь: мы могли бы стать первыми друзьями из разных стран, которые исследуют вселенную бок о бок!</a:t>
            </a:r>
            <a:endParaRPr sz="2900">
              <a:latin typeface="Times New Roman"/>
              <a:cs typeface="Times New Roman"/>
            </a:endParaRPr>
          </a:p>
          <a:p>
            <a:pPr>
              <a:buNone/>
              <a:defRPr/>
            </a:pPr>
            <a:r>
              <a:rPr lang="ru-RU" sz="2900">
                <a:latin typeface="Times New Roman"/>
                <a:cs typeface="Times New Roman"/>
              </a:rPr>
              <a:t>          Я знаю, что это может звучать как далёкая мечта, но с такими темпами развития современных технологий, кто знает, что готовит нам будущее? Может быть, мы могли бы стать космонавтами или астронавтами и работать вместе на Международной космической станции. Мы могли бы проводить эксперименты, фотографировать Землю и, возможно, даже выходить в открытый космос!</a:t>
            </a:r>
            <a:endParaRPr sz="2900">
              <a:latin typeface="Times New Roman"/>
              <a:cs typeface="Times New Roman"/>
            </a:endParaRPr>
          </a:p>
          <a:p>
            <a:pPr>
              <a:buNone/>
              <a:defRPr/>
            </a:pPr>
            <a:r>
              <a:rPr lang="ru-RU" sz="2900">
                <a:latin typeface="Times New Roman"/>
                <a:cs typeface="Times New Roman"/>
              </a:rPr>
              <a:t>         Что ты думаешь об этой идее? Было бы тебе интересно построить такую карьеру? Я верю, что если мы будем усердно работать и хорошо   учиться, наша мечта может стать реальностью.</a:t>
            </a:r>
            <a:endParaRPr sz="2900">
              <a:latin typeface="Times New Roman"/>
              <a:cs typeface="Times New Roman"/>
            </a:endParaRPr>
          </a:p>
          <a:p>
            <a:pPr>
              <a:buNone/>
              <a:defRPr/>
            </a:pPr>
            <a:r>
              <a:rPr lang="ru-RU" sz="2900">
                <a:latin typeface="Times New Roman"/>
                <a:cs typeface="Times New Roman"/>
              </a:rPr>
              <a:t>          С нетерпением жду твоего ответа!</a:t>
            </a:r>
            <a:endParaRPr sz="2900">
              <a:latin typeface="Times New Roman"/>
              <a:cs typeface="Times New Roman"/>
            </a:endParaRPr>
          </a:p>
          <a:p>
            <a:pPr>
              <a:buNone/>
              <a:defRPr/>
            </a:pPr>
            <a:r>
              <a:rPr lang="ru-RU" sz="2900">
                <a:latin typeface="Times New Roman"/>
                <a:cs typeface="Times New Roman"/>
              </a:rPr>
              <a:t>          С наилучшими пожеланиями, Нурлан.</a:t>
            </a:r>
            <a:endParaRPr sz="2900">
              <a:latin typeface="Times New Roman"/>
              <a:cs typeface="Times New Roman"/>
            </a:endParaRPr>
          </a:p>
          <a:p>
            <a:pPr>
              <a:defRPr/>
            </a:pPr>
            <a:endParaRPr lang="ru-RU"/>
          </a:p>
        </p:txBody>
      </p:sp>
      <p:pic>
        <p:nvPicPr>
          <p:cNvPr id="6" name="Picture 2" descr="D:\Desktop\92fdcc16-72a4-49b0-9eca-b6ec2a9cc796.jpg"/>
          <p:cNvPicPr>
            <a:picLocks noChangeAspect="1" noChangeArrowheads="1"/>
          </p:cNvPicPr>
          <p:nvPr/>
        </p:nvPicPr>
        <p:blipFill>
          <a:blip r:embed="rId2"/>
          <a:stretch/>
        </p:blipFill>
        <p:spPr bwMode="auto">
          <a:xfrm>
            <a:off x="2500298" y="4929198"/>
            <a:ext cx="2214578" cy="1660934"/>
          </a:xfrm>
          <a:prstGeom prst="rect">
            <a:avLst/>
          </a:prstGeom>
          <a:noFill/>
        </p:spPr>
      </p:pic>
      <p:sp>
        <p:nvSpPr>
          <p:cNvPr id="7" name="Овал 6"/>
          <p:cNvSpPr/>
          <p:nvPr/>
        </p:nvSpPr>
        <p:spPr bwMode="auto">
          <a:xfrm>
            <a:off x="7858148" y="214290"/>
            <a:ext cx="928694" cy="928694"/>
          </a:xfrm>
          <a:prstGeom prst="ellipse">
            <a:avLst/>
          </a:prstGeom>
          <a:blipFill>
            <a:blip r:embed="rId3"/>
            <a:srcRect l="6140" t="6140" r="6140" b="6140"/>
            <a:stretch/>
          </a:blipFill>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anchor="ctr"/>
          <a:lstStyle>
            <a:defPPr>
              <a:defRPr lang="ru-RU"/>
            </a:defPPr>
            <a:lvl1pPr marL="0" algn="l" defTabSz="914400">
              <a:defRPr sz="1800">
                <a:solidFill>
                  <a:schemeClr val="lt1"/>
                </a:solidFill>
                <a:latin typeface="+mn-lt"/>
                <a:ea typeface="+mn-ea"/>
                <a:cs typeface="+mn-cs"/>
              </a:defRPr>
            </a:lvl1pPr>
            <a:lvl2pPr marL="457200" algn="l" defTabSz="914400">
              <a:defRPr sz="1800">
                <a:solidFill>
                  <a:schemeClr val="lt1"/>
                </a:solidFill>
                <a:latin typeface="+mn-lt"/>
                <a:ea typeface="+mn-ea"/>
                <a:cs typeface="+mn-cs"/>
              </a:defRPr>
            </a:lvl2pPr>
            <a:lvl3pPr marL="914400" algn="l" defTabSz="914400">
              <a:defRPr sz="1800">
                <a:solidFill>
                  <a:schemeClr val="lt1"/>
                </a:solidFill>
                <a:latin typeface="+mn-lt"/>
                <a:ea typeface="+mn-ea"/>
                <a:cs typeface="+mn-cs"/>
              </a:defRPr>
            </a:lvl3pPr>
            <a:lvl4pPr marL="1371600" algn="l" defTabSz="914400">
              <a:defRPr sz="1800">
                <a:solidFill>
                  <a:schemeClr val="lt1"/>
                </a:solidFill>
                <a:latin typeface="+mn-lt"/>
                <a:ea typeface="+mn-ea"/>
                <a:cs typeface="+mn-cs"/>
              </a:defRPr>
            </a:lvl4pPr>
            <a:lvl5pPr marL="1828800" algn="l" defTabSz="914400">
              <a:defRPr sz="1800">
                <a:solidFill>
                  <a:schemeClr val="lt1"/>
                </a:solidFill>
                <a:latin typeface="+mn-lt"/>
                <a:ea typeface="+mn-ea"/>
                <a:cs typeface="+mn-cs"/>
              </a:defRPr>
            </a:lvl5pPr>
            <a:lvl6pPr marL="2286000" algn="l" defTabSz="914400">
              <a:defRPr sz="1800">
                <a:solidFill>
                  <a:schemeClr val="lt1"/>
                </a:solidFill>
                <a:latin typeface="+mn-lt"/>
                <a:ea typeface="+mn-ea"/>
                <a:cs typeface="+mn-cs"/>
              </a:defRPr>
            </a:lvl6pPr>
            <a:lvl7pPr marL="2743200" algn="l" defTabSz="914400">
              <a:defRPr sz="1800">
                <a:solidFill>
                  <a:schemeClr val="lt1"/>
                </a:solidFill>
                <a:latin typeface="+mn-lt"/>
                <a:ea typeface="+mn-ea"/>
                <a:cs typeface="+mn-cs"/>
              </a:defRPr>
            </a:lvl7pPr>
            <a:lvl8pPr marL="3200400" algn="l" defTabSz="914400">
              <a:defRPr sz="1800">
                <a:solidFill>
                  <a:schemeClr val="lt1"/>
                </a:solidFill>
                <a:latin typeface="+mn-lt"/>
                <a:ea typeface="+mn-ea"/>
                <a:cs typeface="+mn-cs"/>
              </a:defRPr>
            </a:lvl8pPr>
            <a:lvl9pPr marL="3657600" algn="l" defTabSz="914400">
              <a:defRPr sz="1800">
                <a:solidFill>
                  <a:schemeClr val="lt1"/>
                </a:solidFill>
                <a:latin typeface="+mn-lt"/>
                <a:ea typeface="+mn-ea"/>
                <a:cs typeface="+mn-cs"/>
              </a:defRPr>
            </a:lvl9pPr>
          </a:lstStyle>
          <a:p>
            <a:pPr algn="ctr">
              <a:spcBef>
                <a:spcPts val="0"/>
              </a:spcBef>
              <a:spcAft>
                <a:spcPts val="0"/>
              </a:spcAft>
              <a:defRPr/>
            </a:pPr>
            <a:endParaRPr lang="ru-RU"/>
          </a:p>
        </p:txBody>
      </p:sp>
    </p:spTree>
  </p:cSld>
  <p:clrMapOvr>
    <a:masterClrMapping/>
  </p:clrMapOvr>
  <mc:AlternateContent xmlns:mc="http://schemas.openxmlformats.org/markup-compatibility/2006">
    <mc:Choice xmlns:p159="http://schemas.microsoft.com/office/powerpoint/2015/09/main" xmlns:w="http://schemas.openxmlformats.org/wordprocessingml/2006/main" xmlns:m="http://schemas.openxmlformats.org/officeDocument/2006/math" xmlns="" Requires="p159">
      <p:transition xmlns:p14="http://schemas.microsoft.com/office/powerpoint/2010/main" p14:dur="2000" advClick="1"/>
    </mc:Choice>
    <mc:Fallback>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1365076339" name="Заголовок 1"/>
          <p:cNvSpPr>
            <a:spLocks noGrp="1"/>
          </p:cNvSpPr>
          <p:nvPr>
            <p:ph type="title"/>
          </p:nvPr>
        </p:nvSpPr>
        <p:spPr bwMode="auto">
          <a:xfrm>
            <a:off x="214282" y="214290"/>
            <a:ext cx="7643866" cy="1857388"/>
          </a:xfrm>
        </p:spPr>
        <p:txBody>
          <a:bodyPr>
            <a:noAutofit/>
          </a:bodyPr>
          <a:lstStyle/>
          <a:p>
            <a:pPr algn="ctr">
              <a:defRPr/>
            </a:pPr>
            <a:r>
              <a:rPr lang="ru-RU" sz="2800">
                <a:solidFill>
                  <a:srgbClr val="0070C0"/>
                </a:solidFill>
                <a:latin typeface="Times New Roman"/>
                <a:cs typeface="Times New Roman"/>
              </a:rPr>
              <a:t>Историческая стыковка 1975 г. способствовала космическому сотрудничеству,</a:t>
            </a:r>
            <a:br>
              <a:rPr lang="ru-RU" sz="2800">
                <a:solidFill>
                  <a:srgbClr val="0070C0"/>
                </a:solidFill>
                <a:latin typeface="Times New Roman"/>
                <a:cs typeface="Times New Roman"/>
              </a:rPr>
            </a:br>
            <a:r>
              <a:rPr lang="ru-RU" sz="2800">
                <a:solidFill>
                  <a:srgbClr val="0070C0"/>
                </a:solidFill>
                <a:latin typeface="Times New Roman"/>
                <a:cs typeface="Times New Roman"/>
              </a:rPr>
              <a:t> стала  поворотным моментом для России и США в освоении космоса сегодня.</a:t>
            </a:r>
            <a:endParaRPr sz="2800">
              <a:solidFill>
                <a:srgbClr val="0070C0"/>
              </a:solidFill>
              <a:latin typeface="Times New Roman"/>
              <a:cs typeface="Times New Roman"/>
            </a:endParaRPr>
          </a:p>
        </p:txBody>
      </p:sp>
      <p:sp>
        <p:nvSpPr>
          <p:cNvPr id="523201362" name="Содержимое 2"/>
          <p:cNvSpPr>
            <a:spLocks noGrp="1"/>
          </p:cNvSpPr>
          <p:nvPr>
            <p:ph sz="quarter" idx="1"/>
          </p:nvPr>
        </p:nvSpPr>
        <p:spPr bwMode="auto">
          <a:xfrm>
            <a:off x="214280" y="5214949"/>
            <a:ext cx="8472519" cy="1428761"/>
          </a:xfrm>
        </p:spPr>
        <p:txBody>
          <a:bodyPr vertOverflow="overflow" horzOverflow="overflow" vert="horz" wrap="square" lIns="91440" tIns="45720" rIns="91440" bIns="45720" numCol="1" spcCol="0" rtlCol="0" fromWordArt="0" anchor="t" anchorCtr="0" forceAA="0" compatLnSpc="0">
            <a:normAutofit fontScale="32500" lnSpcReduction="20000"/>
          </a:bodyPr>
          <a:lstStyle/>
          <a:p>
            <a:pPr>
              <a:buNone/>
              <a:defRPr/>
            </a:pPr>
            <a:r>
              <a:rPr lang="ru-RU" sz="2900">
                <a:latin typeface="Times New Roman"/>
                <a:cs typeface="Times New Roman"/>
              </a:rPr>
              <a:t>      </a:t>
            </a:r>
            <a:endParaRPr>
              <a:solidFill>
                <a:srgbClr val="002060"/>
              </a:solidFill>
            </a:endParaRPr>
          </a:p>
          <a:p>
            <a:pPr>
              <a:buNone/>
              <a:defRPr/>
            </a:pPr>
            <a:endParaRPr lang="ru-RU" sz="2900">
              <a:latin typeface="Times New Roman"/>
              <a:cs typeface="Times New Roman"/>
            </a:endParaRPr>
          </a:p>
          <a:p>
            <a:pPr algn="ctr">
              <a:buNone/>
              <a:defRPr/>
            </a:pPr>
            <a:r>
              <a:rPr lang="ru-RU" sz="2900">
                <a:latin typeface="Times New Roman"/>
                <a:cs typeface="Times New Roman"/>
              </a:rPr>
              <a:t> </a:t>
            </a:r>
            <a:r>
              <a:rPr lang="ru-RU" sz="7200">
                <a:latin typeface="Times New Roman"/>
                <a:cs typeface="Times New Roman"/>
              </a:rPr>
              <a:t>  </a:t>
            </a:r>
            <a:r>
              <a:rPr lang="ru-RU" sz="7200">
                <a:solidFill>
                  <a:srgbClr val="C00000"/>
                </a:solidFill>
                <a:latin typeface="Times New Roman"/>
                <a:cs typeface="Times New Roman"/>
              </a:rPr>
              <a:t> </a:t>
            </a:r>
            <a:r>
              <a:rPr lang="ru-RU" sz="9800">
                <a:solidFill>
                  <a:srgbClr val="C00000"/>
                </a:solidFill>
                <a:latin typeface="Times New Roman"/>
                <a:cs typeface="Times New Roman"/>
              </a:rPr>
              <a:t>Давайте вместе делать все, чтобы</a:t>
            </a:r>
            <a:endParaRPr sz="9800">
              <a:solidFill>
                <a:srgbClr val="C00000"/>
              </a:solidFill>
              <a:latin typeface="Times New Roman"/>
              <a:cs typeface="Times New Roman"/>
            </a:endParaRPr>
          </a:p>
          <a:p>
            <a:pPr algn="ctr">
              <a:buNone/>
              <a:defRPr/>
            </a:pPr>
            <a:r>
              <a:rPr lang="ru-RU" sz="9800">
                <a:solidFill>
                  <a:srgbClr val="C00000"/>
                </a:solidFill>
                <a:latin typeface="Times New Roman"/>
                <a:cs typeface="Times New Roman"/>
              </a:rPr>
              <a:t> космические войны не стали реальностью! </a:t>
            </a:r>
            <a:endParaRPr sz="9800" b="1">
              <a:solidFill>
                <a:schemeClr val="accent1">
                  <a:lumMod val="50000"/>
                </a:schemeClr>
              </a:solidFill>
            </a:endParaRPr>
          </a:p>
        </p:txBody>
      </p:sp>
      <p:pic>
        <p:nvPicPr>
          <p:cNvPr id="1692744401" name="Рисунок 1692744400"/>
          <p:cNvPicPr>
            <a:picLocks noChangeAspect="1"/>
          </p:cNvPicPr>
          <p:nvPr/>
        </p:nvPicPr>
        <p:blipFill>
          <a:blip r:embed="rId2"/>
          <a:stretch/>
        </p:blipFill>
        <p:spPr bwMode="auto">
          <a:xfrm>
            <a:off x="1571604" y="2285992"/>
            <a:ext cx="5976675" cy="3127793"/>
          </a:xfrm>
          <a:prstGeom prst="rect">
            <a:avLst/>
          </a:prstGeom>
        </p:spPr>
      </p:pic>
      <p:sp>
        <p:nvSpPr>
          <p:cNvPr id="5" name="Овал 4"/>
          <p:cNvSpPr/>
          <p:nvPr/>
        </p:nvSpPr>
        <p:spPr bwMode="auto">
          <a:xfrm>
            <a:off x="7858148" y="214290"/>
            <a:ext cx="1071570" cy="1143008"/>
          </a:xfrm>
          <a:prstGeom prst="ellipse">
            <a:avLst/>
          </a:prstGeom>
          <a:blipFill>
            <a:blip r:embed="rId3"/>
            <a:srcRect l="6140" t="6140" r="6140" b="6140"/>
            <a:stretch/>
          </a:blipFill>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anchor="ctr"/>
          <a:lstStyle>
            <a:defPPr>
              <a:defRPr lang="ru-RU"/>
            </a:defPPr>
            <a:lvl1pPr marL="0" algn="l" defTabSz="914400">
              <a:defRPr sz="1800">
                <a:solidFill>
                  <a:schemeClr val="lt1"/>
                </a:solidFill>
                <a:latin typeface="+mn-lt"/>
                <a:ea typeface="+mn-ea"/>
                <a:cs typeface="+mn-cs"/>
              </a:defRPr>
            </a:lvl1pPr>
            <a:lvl2pPr marL="457200" algn="l" defTabSz="914400">
              <a:defRPr sz="1800">
                <a:solidFill>
                  <a:schemeClr val="lt1"/>
                </a:solidFill>
                <a:latin typeface="+mn-lt"/>
                <a:ea typeface="+mn-ea"/>
                <a:cs typeface="+mn-cs"/>
              </a:defRPr>
            </a:lvl2pPr>
            <a:lvl3pPr marL="914400" algn="l" defTabSz="914400">
              <a:defRPr sz="1800">
                <a:solidFill>
                  <a:schemeClr val="lt1"/>
                </a:solidFill>
                <a:latin typeface="+mn-lt"/>
                <a:ea typeface="+mn-ea"/>
                <a:cs typeface="+mn-cs"/>
              </a:defRPr>
            </a:lvl3pPr>
            <a:lvl4pPr marL="1371600" algn="l" defTabSz="914400">
              <a:defRPr sz="1800">
                <a:solidFill>
                  <a:schemeClr val="lt1"/>
                </a:solidFill>
                <a:latin typeface="+mn-lt"/>
                <a:ea typeface="+mn-ea"/>
                <a:cs typeface="+mn-cs"/>
              </a:defRPr>
            </a:lvl4pPr>
            <a:lvl5pPr marL="1828800" algn="l" defTabSz="914400">
              <a:defRPr sz="1800">
                <a:solidFill>
                  <a:schemeClr val="lt1"/>
                </a:solidFill>
                <a:latin typeface="+mn-lt"/>
                <a:ea typeface="+mn-ea"/>
                <a:cs typeface="+mn-cs"/>
              </a:defRPr>
            </a:lvl5pPr>
            <a:lvl6pPr marL="2286000" algn="l" defTabSz="914400">
              <a:defRPr sz="1800">
                <a:solidFill>
                  <a:schemeClr val="lt1"/>
                </a:solidFill>
                <a:latin typeface="+mn-lt"/>
                <a:ea typeface="+mn-ea"/>
                <a:cs typeface="+mn-cs"/>
              </a:defRPr>
            </a:lvl6pPr>
            <a:lvl7pPr marL="2743200" algn="l" defTabSz="914400">
              <a:defRPr sz="1800">
                <a:solidFill>
                  <a:schemeClr val="lt1"/>
                </a:solidFill>
                <a:latin typeface="+mn-lt"/>
                <a:ea typeface="+mn-ea"/>
                <a:cs typeface="+mn-cs"/>
              </a:defRPr>
            </a:lvl7pPr>
            <a:lvl8pPr marL="3200400" algn="l" defTabSz="914400">
              <a:defRPr sz="1800">
                <a:solidFill>
                  <a:schemeClr val="lt1"/>
                </a:solidFill>
                <a:latin typeface="+mn-lt"/>
                <a:ea typeface="+mn-ea"/>
                <a:cs typeface="+mn-cs"/>
              </a:defRPr>
            </a:lvl8pPr>
            <a:lvl9pPr marL="3657600" algn="l" defTabSz="914400">
              <a:defRPr sz="1800">
                <a:solidFill>
                  <a:schemeClr val="lt1"/>
                </a:solidFill>
                <a:latin typeface="+mn-lt"/>
                <a:ea typeface="+mn-ea"/>
                <a:cs typeface="+mn-cs"/>
              </a:defRPr>
            </a:lvl9pPr>
          </a:lstStyle>
          <a:p>
            <a:pPr algn="ctr">
              <a:spcBef>
                <a:spcPts val="0"/>
              </a:spcBef>
              <a:spcAft>
                <a:spcPts val="0"/>
              </a:spcAft>
              <a:defRPr/>
            </a:pPr>
            <a:endParaRPr lang="ru-RU"/>
          </a:p>
        </p:txBody>
      </p:sp>
    </p:spTree>
  </p:cSld>
  <p:clrMapOvr>
    <a:masterClrMapping/>
  </p:clrMapOvr>
  <mc:AlternateContent xmlns:mc="http://schemas.openxmlformats.org/markup-compatibility/2006">
    <mc:Choice xmlns:p159="http://schemas.microsoft.com/office/powerpoint/2015/09/main" xmlns:w="http://schemas.openxmlformats.org/wordprocessingml/2006/main" xmlns:m="http://schemas.openxmlformats.org/officeDocument/2006/math" xmlns="" Requires="p159">
      <p:transition xmlns:p14="http://schemas.microsoft.com/office/powerpoint/2010/main" p14:dur="2000" advClick="1"/>
    </mc:Choice>
    <mc:Fallback>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Заголовок 1"/>
          <p:cNvSpPr>
            <a:spLocks noGrp="1"/>
          </p:cNvSpPr>
          <p:nvPr>
            <p:ph type="title"/>
          </p:nvPr>
        </p:nvSpPr>
        <p:spPr bwMode="auto">
          <a:xfrm>
            <a:off x="457200" y="0"/>
            <a:ext cx="8229600" cy="571480"/>
          </a:xfrm>
        </p:spPr>
        <p:txBody>
          <a:bodyPr>
            <a:noAutofit/>
          </a:bodyPr>
          <a:lstStyle/>
          <a:p>
            <a:pPr algn="ctr">
              <a:defRPr/>
            </a:pPr>
            <a:r>
              <a:rPr lang="ru-RU" sz="2800" b="1">
                <a:solidFill>
                  <a:srgbClr val="0070C0"/>
                </a:solidFill>
                <a:latin typeface="Times New Roman"/>
                <a:cs typeface="Times New Roman"/>
              </a:rPr>
              <a:t>Рефлексия</a:t>
            </a:r>
            <a:endParaRPr>
              <a:solidFill>
                <a:srgbClr val="0070C0"/>
              </a:solidFill>
            </a:endParaRPr>
          </a:p>
        </p:txBody>
      </p:sp>
      <p:graphicFrame>
        <p:nvGraphicFramePr>
          <p:cNvPr id="4" name="Содержимое 3"/>
          <p:cNvGraphicFramePr>
            <a:graphicFrameLocks noGrp="1"/>
          </p:cNvGraphicFramePr>
          <p:nvPr>
            <p:ph sz="quarter" idx="1"/>
          </p:nvPr>
        </p:nvGraphicFramePr>
        <p:xfrm>
          <a:off x="214282" y="642918"/>
          <a:ext cx="8715435" cy="7680960"/>
        </p:xfrm>
        <a:graphic>
          <a:graphicData uri="http://schemas.openxmlformats.org/drawingml/2006/table">
            <a:tbl>
              <a:tblPr firstRow="1" bandRow="1">
                <a:tableStyleId>{5C22544A-7EE6-4342-B048-85BDC9FD1C3A}</a:tableStyleId>
              </a:tblPr>
              <a:tblGrid>
                <a:gridCol w="2214578"/>
                <a:gridCol w="2214578"/>
                <a:gridCol w="2214578"/>
                <a:gridCol w="2071701"/>
              </a:tblGrid>
              <a:tr h="423756">
                <a:tc>
                  <a:txBody>
                    <a:bodyPr/>
                    <a:lstStyle/>
                    <a:p>
                      <a:pPr algn="ctr">
                        <a:defRPr/>
                      </a:pPr>
                      <a:r>
                        <a:rPr lang="ru-RU" sz="2400">
                          <a:latin typeface="Times New Roman"/>
                          <a:cs typeface="Times New Roman"/>
                        </a:rPr>
                        <a:t>Такиева Сабина</a:t>
                      </a:r>
                      <a:endParaRPr/>
                    </a:p>
                  </a:txBody>
                  <a:tcPr/>
                </a:tc>
                <a:tc>
                  <a:txBody>
                    <a:bodyPr/>
                    <a:lstStyle/>
                    <a:p>
                      <a:pPr algn="ctr">
                        <a:defRPr/>
                      </a:pPr>
                      <a:r>
                        <a:rPr lang="ru-RU" sz="2400">
                          <a:latin typeface="Times New Roman"/>
                          <a:cs typeface="Times New Roman"/>
                        </a:rPr>
                        <a:t>Нургалеев Нурлан</a:t>
                      </a:r>
                      <a:endParaRPr/>
                    </a:p>
                  </a:txBody>
                  <a:tcPr/>
                </a:tc>
                <a:tc>
                  <a:txBody>
                    <a:bodyPr/>
                    <a:lstStyle/>
                    <a:p>
                      <a:pPr algn="ctr">
                        <a:defRPr/>
                      </a:pPr>
                      <a:r>
                        <a:rPr lang="ru-RU" sz="2400">
                          <a:latin typeface="Times New Roman"/>
                          <a:cs typeface="Times New Roman"/>
                        </a:rPr>
                        <a:t>Гумерова Софья</a:t>
                      </a:r>
                      <a:endParaRPr/>
                    </a:p>
                  </a:txBody>
                  <a:tcPr/>
                </a:tc>
                <a:tc>
                  <a:txBody>
                    <a:bodyPr/>
                    <a:lstStyle/>
                    <a:p>
                      <a:pPr algn="ctr">
                        <a:defRPr/>
                      </a:pPr>
                      <a:r>
                        <a:rPr lang="ru-RU" sz="2400">
                          <a:latin typeface="Times New Roman"/>
                          <a:cs typeface="Times New Roman"/>
                        </a:rPr>
                        <a:t>ЕвдокимоваДарья</a:t>
                      </a:r>
                      <a:endParaRPr/>
                    </a:p>
                  </a:txBody>
                  <a:tcPr/>
                </a:tc>
              </a:tr>
              <a:tr h="2909788">
                <a:tc>
                  <a:txBody>
                    <a:bodyPr/>
                    <a:lstStyle/>
                    <a:p>
                      <a:pPr marL="0" marR="0" indent="0" algn="l" defTabSz="914400">
                        <a:lnSpc>
                          <a:spcPct val="100000"/>
                        </a:lnSpc>
                        <a:spcBef>
                          <a:spcPts val="0"/>
                        </a:spcBef>
                        <a:spcAft>
                          <a:spcPts val="0"/>
                        </a:spcAft>
                        <a:buClrTx/>
                        <a:buSzTx/>
                        <a:buFontTx/>
                        <a:buNone/>
                        <a:defRPr/>
                      </a:pPr>
                      <a:r>
                        <a:rPr lang="ru-RU" sz="2000">
                          <a:latin typeface="Times New Roman"/>
                          <a:cs typeface="Times New Roman"/>
                        </a:rPr>
                        <a:t>Я с удовольствием приняла участие в проекте. Научилась собирать и анализировать научную  информацию, брать интервью. </a:t>
                      </a:r>
                      <a:endParaRPr/>
                    </a:p>
                    <a:p>
                      <a:pPr>
                        <a:defRPr/>
                      </a:pPr>
                      <a:endParaRPr lang="ru-RU" sz="2000">
                        <a:latin typeface="Times New Roman"/>
                        <a:cs typeface="Times New Roman"/>
                      </a:endParaRPr>
                    </a:p>
                    <a:p>
                      <a:pPr>
                        <a:defRPr/>
                      </a:pPr>
                      <a:endParaRPr lang="ru-RU" sz="2000">
                        <a:latin typeface="Times New Roman"/>
                        <a:cs typeface="Times New Roman"/>
                      </a:endParaRPr>
                    </a:p>
                  </a:txBody>
                  <a:tcPr/>
                </a:tc>
                <a:tc>
                  <a:txBody>
                    <a:bodyPr/>
                    <a:lstStyle/>
                    <a:p>
                      <a:pPr>
                        <a:defRPr/>
                      </a:pPr>
                      <a:r>
                        <a:rPr lang="ru-RU" sz="2000">
                          <a:latin typeface="Times New Roman"/>
                          <a:cs typeface="Times New Roman"/>
                        </a:rPr>
                        <a:t>Мне понравилось осуществлять отбор фото, иллюстраций для создания презентации и буклета.  Я научился работать в команде. </a:t>
                      </a:r>
                      <a:endParaRPr/>
                    </a:p>
                  </a:txBody>
                  <a:tcPr/>
                </a:tc>
                <a:tc>
                  <a:txBody>
                    <a:bodyPr/>
                    <a:lstStyle/>
                    <a:p>
                      <a:pPr>
                        <a:defRPr/>
                      </a:pPr>
                      <a:r>
                        <a:rPr lang="ru-RU" sz="2000">
                          <a:latin typeface="Times New Roman"/>
                          <a:cs typeface="Times New Roman"/>
                        </a:rPr>
                        <a:t>Очень довольна своей ролью исследователя. Меня увлекла работа по проведению социологического опроса и анализу его результатов.</a:t>
                      </a:r>
                      <a:endParaRPr/>
                    </a:p>
                  </a:txBody>
                  <a:tcPr/>
                </a:tc>
                <a:tc>
                  <a:txBody>
                    <a:bodyPr/>
                    <a:lstStyle/>
                    <a:p>
                      <a:pPr>
                        <a:defRPr/>
                      </a:pPr>
                      <a:r>
                        <a:rPr lang="ru-RU" sz="2000" b="0">
                          <a:solidFill>
                            <a:schemeClr val="tx1"/>
                          </a:solidFill>
                          <a:latin typeface="Times New Roman"/>
                          <a:ea typeface="+mn-ea"/>
                          <a:cs typeface="Times New Roman"/>
                        </a:rPr>
                        <a:t>Работа над проектом стала для меня возможностью получить новые знания, умения и навыки. </a:t>
                      </a:r>
                      <a:endParaRPr/>
                    </a:p>
                    <a:p>
                      <a:pPr>
                        <a:defRPr/>
                      </a:pPr>
                      <a:r>
                        <a:rPr lang="ru-RU" sz="2000" b="0">
                          <a:solidFill>
                            <a:schemeClr val="tx1"/>
                          </a:solidFill>
                          <a:latin typeface="Times New Roman"/>
                          <a:ea typeface="+mn-ea"/>
                          <a:cs typeface="Times New Roman"/>
                        </a:rPr>
                        <a:t> </a:t>
                      </a:r>
                      <a:endParaRPr/>
                    </a:p>
                    <a:p>
                      <a:pPr>
                        <a:defRPr/>
                      </a:pPr>
                      <a:endParaRPr lang="ru-RU" sz="2000">
                        <a:latin typeface="Times New Roman"/>
                        <a:cs typeface="Times New Roman"/>
                      </a:endParaRPr>
                    </a:p>
                  </a:txBody>
                  <a:tcPr/>
                </a:tc>
              </a:tr>
              <a:tr h="2881538">
                <a:tc>
                  <a:txBody>
                    <a:bodyPr/>
                    <a:lstStyle/>
                    <a:p>
                      <a:pPr>
                        <a:defRPr/>
                      </a:pPr>
                      <a:endParaRPr lang="ru-RU"/>
                    </a:p>
                    <a:p>
                      <a:pPr>
                        <a:defRPr/>
                      </a:pPr>
                      <a:endParaRPr lang="ru-RU"/>
                    </a:p>
                    <a:p>
                      <a:pPr>
                        <a:defRPr/>
                      </a:pPr>
                      <a:endParaRPr lang="ru-RU"/>
                    </a:p>
                    <a:p>
                      <a:pPr>
                        <a:defRPr/>
                      </a:pPr>
                      <a:endParaRPr lang="ru-RU"/>
                    </a:p>
                    <a:p>
                      <a:pPr>
                        <a:defRPr/>
                      </a:pPr>
                      <a:endParaRPr lang="ru-RU"/>
                    </a:p>
                    <a:p>
                      <a:pPr>
                        <a:defRPr/>
                      </a:pPr>
                      <a:endParaRPr lang="ru-RU"/>
                    </a:p>
                    <a:p>
                      <a:pPr>
                        <a:defRPr/>
                      </a:pPr>
                      <a:endParaRPr lang="ru-RU"/>
                    </a:p>
                    <a:p>
                      <a:pPr>
                        <a:defRPr/>
                      </a:pPr>
                      <a:endParaRPr lang="ru-RU"/>
                    </a:p>
                    <a:p>
                      <a:pPr>
                        <a:defRPr/>
                      </a:pPr>
                      <a:endParaRPr lang="ru-RU"/>
                    </a:p>
                    <a:p>
                      <a:pPr>
                        <a:defRPr/>
                      </a:pPr>
                      <a:endParaRPr lang="ru-RU"/>
                    </a:p>
                    <a:p>
                      <a:pPr>
                        <a:defRPr/>
                      </a:pPr>
                      <a:endParaRPr lang="ru-RU"/>
                    </a:p>
                  </a:txBody>
                  <a:tcPr/>
                </a:tc>
                <a:tc>
                  <a:txBody>
                    <a:bodyPr/>
                    <a:lstStyle/>
                    <a:p>
                      <a:pPr>
                        <a:defRPr/>
                      </a:pPr>
                      <a:endParaRPr lang="ru-RU"/>
                    </a:p>
                  </a:txBody>
                  <a:tcPr/>
                </a:tc>
                <a:tc>
                  <a:txBody>
                    <a:bodyPr/>
                    <a:lstStyle/>
                    <a:p>
                      <a:pPr>
                        <a:defRPr/>
                      </a:pPr>
                      <a:endParaRPr lang="ru-RU"/>
                    </a:p>
                  </a:txBody>
                  <a:tcPr/>
                </a:tc>
                <a:tc>
                  <a:txBody>
                    <a:bodyPr/>
                    <a:lstStyle/>
                    <a:p>
                      <a:pPr>
                        <a:defRPr/>
                      </a:pPr>
                      <a:endParaRPr lang="ru-RU"/>
                    </a:p>
                  </a:txBody>
                  <a:tcPr/>
                </a:tc>
              </a:tr>
            </a:tbl>
          </a:graphicData>
        </a:graphic>
      </p:graphicFrame>
      <p:pic>
        <p:nvPicPr>
          <p:cNvPr id="9" name="Picture 2" descr="D:\Desktop\IMG_2704 - копия.JPG"/>
          <p:cNvPicPr>
            <a:picLocks noChangeAspect="1" noChangeArrowheads="1"/>
          </p:cNvPicPr>
          <p:nvPr/>
        </p:nvPicPr>
        <p:blipFill>
          <a:blip r:embed="rId2"/>
          <a:stretch/>
        </p:blipFill>
        <p:spPr bwMode="auto">
          <a:xfrm>
            <a:off x="428595" y="4554736"/>
            <a:ext cx="1581147" cy="2243678"/>
          </a:xfrm>
          <a:prstGeom prst="rect">
            <a:avLst/>
          </a:prstGeom>
          <a:noFill/>
        </p:spPr>
      </p:pic>
      <p:pic>
        <p:nvPicPr>
          <p:cNvPr id="10" name="Picture 3" descr="D:\Desktop\92fdcc16-72a4-49b0-9eca-b6ec2a9cc796 - копия.jpg"/>
          <p:cNvPicPr>
            <a:picLocks noChangeAspect="1" noChangeArrowheads="1"/>
          </p:cNvPicPr>
          <p:nvPr/>
        </p:nvPicPr>
        <p:blipFill>
          <a:blip r:embed="rId3"/>
          <a:stretch/>
        </p:blipFill>
        <p:spPr bwMode="auto">
          <a:xfrm>
            <a:off x="2571735" y="4520459"/>
            <a:ext cx="1653452" cy="2312231"/>
          </a:xfrm>
          <a:prstGeom prst="rect">
            <a:avLst/>
          </a:prstGeom>
          <a:noFill/>
        </p:spPr>
      </p:pic>
      <p:pic>
        <p:nvPicPr>
          <p:cNvPr id="6" name="Объект 4"/>
          <p:cNvPicPr>
            <a:picLocks noChangeAspect="1"/>
          </p:cNvPicPr>
          <p:nvPr/>
        </p:nvPicPr>
        <p:blipFill>
          <a:blip r:embed="rId4"/>
          <a:stretch/>
        </p:blipFill>
        <p:spPr bwMode="auto">
          <a:xfrm>
            <a:off x="4857751" y="4520459"/>
            <a:ext cx="1728192" cy="2304257"/>
          </a:xfrm>
          <a:prstGeom prst="rect">
            <a:avLst/>
          </a:prstGeom>
        </p:spPr>
      </p:pic>
      <p:sp>
        <p:nvSpPr>
          <p:cNvPr id="11" name="Овал 10"/>
          <p:cNvSpPr/>
          <p:nvPr/>
        </p:nvSpPr>
        <p:spPr bwMode="auto">
          <a:xfrm>
            <a:off x="8072462" y="0"/>
            <a:ext cx="785818" cy="785818"/>
          </a:xfrm>
          <a:prstGeom prst="ellipse">
            <a:avLst/>
          </a:prstGeom>
          <a:blipFill>
            <a:blip r:embed="rId5"/>
            <a:srcRect l="6140" t="6140" r="6140" b="6140"/>
            <a:stretch/>
          </a:blipFill>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anchor="ctr"/>
          <a:lstStyle>
            <a:defPPr>
              <a:defRPr lang="ru-RU"/>
            </a:defPPr>
            <a:lvl1pPr marL="0" algn="l" defTabSz="914400">
              <a:defRPr sz="1800">
                <a:solidFill>
                  <a:schemeClr val="lt1"/>
                </a:solidFill>
                <a:latin typeface="+mn-lt"/>
                <a:ea typeface="+mn-ea"/>
                <a:cs typeface="+mn-cs"/>
              </a:defRPr>
            </a:lvl1pPr>
            <a:lvl2pPr marL="457200" algn="l" defTabSz="914400">
              <a:defRPr sz="1800">
                <a:solidFill>
                  <a:schemeClr val="lt1"/>
                </a:solidFill>
                <a:latin typeface="+mn-lt"/>
                <a:ea typeface="+mn-ea"/>
                <a:cs typeface="+mn-cs"/>
              </a:defRPr>
            </a:lvl2pPr>
            <a:lvl3pPr marL="914400" algn="l" defTabSz="914400">
              <a:defRPr sz="1800">
                <a:solidFill>
                  <a:schemeClr val="lt1"/>
                </a:solidFill>
                <a:latin typeface="+mn-lt"/>
                <a:ea typeface="+mn-ea"/>
                <a:cs typeface="+mn-cs"/>
              </a:defRPr>
            </a:lvl3pPr>
            <a:lvl4pPr marL="1371600" algn="l" defTabSz="914400">
              <a:defRPr sz="1800">
                <a:solidFill>
                  <a:schemeClr val="lt1"/>
                </a:solidFill>
                <a:latin typeface="+mn-lt"/>
                <a:ea typeface="+mn-ea"/>
                <a:cs typeface="+mn-cs"/>
              </a:defRPr>
            </a:lvl4pPr>
            <a:lvl5pPr marL="1828800" algn="l" defTabSz="914400">
              <a:defRPr sz="1800">
                <a:solidFill>
                  <a:schemeClr val="lt1"/>
                </a:solidFill>
                <a:latin typeface="+mn-lt"/>
                <a:ea typeface="+mn-ea"/>
                <a:cs typeface="+mn-cs"/>
              </a:defRPr>
            </a:lvl5pPr>
            <a:lvl6pPr marL="2286000" algn="l" defTabSz="914400">
              <a:defRPr sz="1800">
                <a:solidFill>
                  <a:schemeClr val="lt1"/>
                </a:solidFill>
                <a:latin typeface="+mn-lt"/>
                <a:ea typeface="+mn-ea"/>
                <a:cs typeface="+mn-cs"/>
              </a:defRPr>
            </a:lvl6pPr>
            <a:lvl7pPr marL="2743200" algn="l" defTabSz="914400">
              <a:defRPr sz="1800">
                <a:solidFill>
                  <a:schemeClr val="lt1"/>
                </a:solidFill>
                <a:latin typeface="+mn-lt"/>
                <a:ea typeface="+mn-ea"/>
                <a:cs typeface="+mn-cs"/>
              </a:defRPr>
            </a:lvl7pPr>
            <a:lvl8pPr marL="3200400" algn="l" defTabSz="914400">
              <a:defRPr sz="1800">
                <a:solidFill>
                  <a:schemeClr val="lt1"/>
                </a:solidFill>
                <a:latin typeface="+mn-lt"/>
                <a:ea typeface="+mn-ea"/>
                <a:cs typeface="+mn-cs"/>
              </a:defRPr>
            </a:lvl8pPr>
            <a:lvl9pPr marL="3657600" algn="l" defTabSz="914400">
              <a:defRPr sz="1800">
                <a:solidFill>
                  <a:schemeClr val="lt1"/>
                </a:solidFill>
                <a:latin typeface="+mn-lt"/>
                <a:ea typeface="+mn-ea"/>
                <a:cs typeface="+mn-cs"/>
              </a:defRPr>
            </a:lvl9pPr>
          </a:lstStyle>
          <a:p>
            <a:pPr algn="ctr">
              <a:spcBef>
                <a:spcPts val="0"/>
              </a:spcBef>
              <a:spcAft>
                <a:spcPts val="0"/>
              </a:spcAft>
              <a:defRPr/>
            </a:pPr>
            <a:endParaRPr lang="ru-RU"/>
          </a:p>
        </p:txBody>
      </p:sp>
      <p:pic>
        <p:nvPicPr>
          <p:cNvPr id="12" name="Picture 2" descr="D:\Desktop\i (1).jpg"/>
          <p:cNvPicPr>
            <a:picLocks noChangeAspect="1" noChangeArrowheads="1"/>
          </p:cNvPicPr>
          <p:nvPr/>
        </p:nvPicPr>
        <p:blipFill>
          <a:blip r:embed="rId6"/>
          <a:stretch/>
        </p:blipFill>
        <p:spPr bwMode="auto">
          <a:xfrm>
            <a:off x="7215206" y="4572008"/>
            <a:ext cx="1428760" cy="2285992"/>
          </a:xfrm>
          <a:prstGeom prst="rect">
            <a:avLst/>
          </a:prstGeom>
          <a:noFill/>
        </p:spPr>
      </p:pic>
    </p:spTree>
  </p:cSld>
  <p:clrMapOvr>
    <a:masterClrMapping/>
  </p:clrMapOvr>
  <mc:AlternateContent xmlns:mc="http://schemas.openxmlformats.org/markup-compatibility/2006">
    <mc:Choice xmlns:p159="http://schemas.microsoft.com/office/powerpoint/2015/09/main" xmlns:w="http://schemas.openxmlformats.org/wordprocessingml/2006/main" xmlns:m="http://schemas.openxmlformats.org/officeDocument/2006/math" xmlns="" Requires="p159">
      <p:transition xmlns:p14="http://schemas.microsoft.com/office/powerpoint/2010/main" p14:dur="2000" advClick="1"/>
    </mc:Choice>
    <mc:Fallback>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3" name="Подзаголовок 2"/>
          <p:cNvSpPr>
            <a:spLocks noGrp="1"/>
          </p:cNvSpPr>
          <p:nvPr>
            <p:ph type="subTitle" idx="1"/>
          </p:nvPr>
        </p:nvSpPr>
        <p:spPr bwMode="auto">
          <a:xfrm>
            <a:off x="1371600" y="1571612"/>
            <a:ext cx="6400800" cy="4067187"/>
          </a:xfrm>
        </p:spPr>
        <p:txBody>
          <a:bodyPr/>
          <a:lstStyle/>
          <a:p>
            <a:pPr>
              <a:defRPr/>
            </a:pPr>
            <a:endParaRPr lang="ru-RU"/>
          </a:p>
        </p:txBody>
      </p:sp>
      <p:sp>
        <p:nvSpPr>
          <p:cNvPr id="2" name="Заголовок 1"/>
          <p:cNvSpPr>
            <a:spLocks noGrp="1"/>
          </p:cNvSpPr>
          <p:nvPr>
            <p:ph type="ctrTitle"/>
          </p:nvPr>
        </p:nvSpPr>
        <p:spPr bwMode="auto">
          <a:xfrm>
            <a:off x="685800" y="357167"/>
            <a:ext cx="7772400" cy="714379"/>
          </a:xfrm>
        </p:spPr>
        <p:txBody>
          <a:bodyPr>
            <a:normAutofit fontScale="90000"/>
          </a:bodyPr>
          <a:lstStyle/>
          <a:p>
            <a:pPr>
              <a:defRPr/>
            </a:pPr>
            <a:r>
              <a:rPr lang="ru-RU" b="1">
                <a:solidFill>
                  <a:srgbClr val="0070C0"/>
                </a:solidFill>
                <a:latin typeface="Times New Roman"/>
                <a:cs typeface="Times New Roman"/>
              </a:rPr>
              <a:t>СПАСИБО ЗА ВНИМАНИЕ!</a:t>
            </a:r>
            <a:endParaRPr/>
          </a:p>
        </p:txBody>
      </p:sp>
      <p:pic>
        <p:nvPicPr>
          <p:cNvPr id="5" name="Picture 2" descr="D:\Desktop\IMG_E3117.JPG"/>
          <p:cNvPicPr>
            <a:picLocks noGrp="1" noChangeAspect="1" noChangeArrowheads="1"/>
          </p:cNvPicPr>
          <p:nvPr>
            <p:ph sz="half" idx="4294967295"/>
          </p:nvPr>
        </p:nvPicPr>
        <p:blipFill>
          <a:blip r:embed="rId2"/>
          <a:stretch/>
        </p:blipFill>
        <p:spPr bwMode="auto">
          <a:xfrm>
            <a:off x="357158" y="1106488"/>
            <a:ext cx="8429684" cy="5751512"/>
          </a:xfrm>
          <a:prstGeom prst="rect">
            <a:avLst/>
          </a:prstGeom>
          <a:noFill/>
        </p:spPr>
      </p:pic>
      <p:sp>
        <p:nvSpPr>
          <p:cNvPr id="6" name="Овал 5"/>
          <p:cNvSpPr/>
          <p:nvPr/>
        </p:nvSpPr>
        <p:spPr bwMode="auto">
          <a:xfrm>
            <a:off x="7858148" y="214290"/>
            <a:ext cx="928694" cy="928694"/>
          </a:xfrm>
          <a:prstGeom prst="ellipse">
            <a:avLst/>
          </a:prstGeom>
          <a:blipFill>
            <a:blip r:embed="rId3"/>
            <a:srcRect l="6140" t="6140" r="6140" b="6140"/>
            <a:stretch/>
          </a:blipFill>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anchor="ctr"/>
          <a:lstStyle>
            <a:defPPr>
              <a:defRPr lang="ru-RU"/>
            </a:defPPr>
            <a:lvl1pPr marL="0" algn="l" defTabSz="914400">
              <a:defRPr sz="1800">
                <a:solidFill>
                  <a:schemeClr val="lt1"/>
                </a:solidFill>
                <a:latin typeface="+mn-lt"/>
                <a:ea typeface="+mn-ea"/>
                <a:cs typeface="+mn-cs"/>
              </a:defRPr>
            </a:lvl1pPr>
            <a:lvl2pPr marL="457200" algn="l" defTabSz="914400">
              <a:defRPr sz="1800">
                <a:solidFill>
                  <a:schemeClr val="lt1"/>
                </a:solidFill>
                <a:latin typeface="+mn-lt"/>
                <a:ea typeface="+mn-ea"/>
                <a:cs typeface="+mn-cs"/>
              </a:defRPr>
            </a:lvl2pPr>
            <a:lvl3pPr marL="914400" algn="l" defTabSz="914400">
              <a:defRPr sz="1800">
                <a:solidFill>
                  <a:schemeClr val="lt1"/>
                </a:solidFill>
                <a:latin typeface="+mn-lt"/>
                <a:ea typeface="+mn-ea"/>
                <a:cs typeface="+mn-cs"/>
              </a:defRPr>
            </a:lvl3pPr>
            <a:lvl4pPr marL="1371600" algn="l" defTabSz="914400">
              <a:defRPr sz="1800">
                <a:solidFill>
                  <a:schemeClr val="lt1"/>
                </a:solidFill>
                <a:latin typeface="+mn-lt"/>
                <a:ea typeface="+mn-ea"/>
                <a:cs typeface="+mn-cs"/>
              </a:defRPr>
            </a:lvl4pPr>
            <a:lvl5pPr marL="1828800" algn="l" defTabSz="914400">
              <a:defRPr sz="1800">
                <a:solidFill>
                  <a:schemeClr val="lt1"/>
                </a:solidFill>
                <a:latin typeface="+mn-lt"/>
                <a:ea typeface="+mn-ea"/>
                <a:cs typeface="+mn-cs"/>
              </a:defRPr>
            </a:lvl5pPr>
            <a:lvl6pPr marL="2286000" algn="l" defTabSz="914400">
              <a:defRPr sz="1800">
                <a:solidFill>
                  <a:schemeClr val="lt1"/>
                </a:solidFill>
                <a:latin typeface="+mn-lt"/>
                <a:ea typeface="+mn-ea"/>
                <a:cs typeface="+mn-cs"/>
              </a:defRPr>
            </a:lvl6pPr>
            <a:lvl7pPr marL="2743200" algn="l" defTabSz="914400">
              <a:defRPr sz="1800">
                <a:solidFill>
                  <a:schemeClr val="lt1"/>
                </a:solidFill>
                <a:latin typeface="+mn-lt"/>
                <a:ea typeface="+mn-ea"/>
                <a:cs typeface="+mn-cs"/>
              </a:defRPr>
            </a:lvl7pPr>
            <a:lvl8pPr marL="3200400" algn="l" defTabSz="914400">
              <a:defRPr sz="1800">
                <a:solidFill>
                  <a:schemeClr val="lt1"/>
                </a:solidFill>
                <a:latin typeface="+mn-lt"/>
                <a:ea typeface="+mn-ea"/>
                <a:cs typeface="+mn-cs"/>
              </a:defRPr>
            </a:lvl8pPr>
            <a:lvl9pPr marL="3657600" algn="l" defTabSz="914400">
              <a:defRPr sz="1800">
                <a:solidFill>
                  <a:schemeClr val="lt1"/>
                </a:solidFill>
                <a:latin typeface="+mn-lt"/>
                <a:ea typeface="+mn-ea"/>
                <a:cs typeface="+mn-cs"/>
              </a:defRPr>
            </a:lvl9pPr>
          </a:lstStyle>
          <a:p>
            <a:pPr algn="ctr">
              <a:spcBef>
                <a:spcPts val="0"/>
              </a:spcBef>
              <a:spcAft>
                <a:spcPts val="0"/>
              </a:spcAft>
              <a:defRPr/>
            </a:pPr>
            <a:endParaRPr lang="ru-RU"/>
          </a:p>
        </p:txBody>
      </p:sp>
    </p:spTree>
  </p:cSld>
  <p:clrMapOvr>
    <a:masterClrMapping/>
  </p:clrMapOvr>
  <mc:AlternateContent xmlns:mc="http://schemas.openxmlformats.org/markup-compatibility/2006">
    <mc:Choice xmlns:p159="http://schemas.microsoft.com/office/powerpoint/2015/09/main" xmlns:w="http://schemas.openxmlformats.org/wordprocessingml/2006/main" xmlns:m="http://schemas.openxmlformats.org/officeDocument/2006/math" xmlns="" Requires="p159">
      <p:transition xmlns:p14="http://schemas.microsoft.com/office/powerpoint/2010/main" p14:dur="2000" advClick="1"/>
    </mc:Choice>
    <mc:Fallback>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Заголовок 1"/>
          <p:cNvSpPr>
            <a:spLocks noGrp="1"/>
          </p:cNvSpPr>
          <p:nvPr>
            <p:ph type="title"/>
          </p:nvPr>
        </p:nvSpPr>
        <p:spPr bwMode="auto">
          <a:xfrm>
            <a:off x="214282" y="0"/>
            <a:ext cx="8643998" cy="1417638"/>
          </a:xfrm>
        </p:spPr>
        <p:txBody>
          <a:bodyPr>
            <a:normAutofit/>
          </a:bodyPr>
          <a:lstStyle/>
          <a:p>
            <a:pPr algn="ctr">
              <a:defRPr/>
            </a:pPr>
            <a:r>
              <a:rPr lang="ru-RU" sz="2800" b="1">
                <a:solidFill>
                  <a:srgbClr val="0070C0"/>
                </a:solidFill>
                <a:latin typeface="Times New Roman"/>
                <a:cs typeface="Times New Roman"/>
              </a:rPr>
              <a:t>Холодная война </a:t>
            </a:r>
            <a:r>
              <a:rPr lang="ru-RU" sz="2800">
                <a:solidFill>
                  <a:srgbClr val="0070C0"/>
                </a:solidFill>
                <a:latin typeface="Times New Roman"/>
                <a:cs typeface="Times New Roman"/>
              </a:rPr>
              <a:t>– соперничество между СССР и США во всех видах вооружений, во всех точках мира и в освоении космоса.</a:t>
            </a:r>
            <a:endParaRPr/>
          </a:p>
        </p:txBody>
      </p:sp>
      <p:pic>
        <p:nvPicPr>
          <p:cNvPr id="5" name="Picture 6" descr="Марка США 1983 года о объявлении президентом США программы Звёздных Войн (СОИ) Стратегической Оборонной Инициативы от СССР, выполненная в комедийном формате с намёком на одноименный голливудский фильм"/>
          <p:cNvPicPr>
            <a:picLocks noGrp="1" noChangeAspect="1" noChangeArrowheads="1"/>
          </p:cNvPicPr>
          <p:nvPr>
            <p:ph sz="quarter" idx="1"/>
          </p:nvPr>
        </p:nvPicPr>
        <p:blipFill>
          <a:blip r:embed="rId2"/>
          <a:stretch/>
        </p:blipFill>
        <p:spPr bwMode="auto">
          <a:xfrm>
            <a:off x="357158" y="3857628"/>
            <a:ext cx="4038600" cy="2733534"/>
          </a:xfrm>
          <a:prstGeom prst="rect">
            <a:avLst/>
          </a:prstGeom>
          <a:noFill/>
        </p:spPr>
      </p:pic>
      <p:pic>
        <p:nvPicPr>
          <p:cNvPr id="6" name="Содержимое 5"/>
          <p:cNvPicPr>
            <a:picLocks noGrp="1" noChangeAspect="1"/>
          </p:cNvPicPr>
          <p:nvPr>
            <p:ph sz="quarter" idx="2"/>
          </p:nvPr>
        </p:nvPicPr>
        <p:blipFill>
          <a:blip r:embed="rId3"/>
          <a:stretch/>
        </p:blipFill>
        <p:spPr bwMode="auto">
          <a:xfrm>
            <a:off x="4894289" y="3857627"/>
            <a:ext cx="3749675" cy="2812255"/>
          </a:xfrm>
          <a:prstGeom prst="rect">
            <a:avLst/>
          </a:prstGeom>
          <a:ln>
            <a:solidFill>
              <a:schemeClr val="bg1"/>
            </a:solidFill>
          </a:ln>
          <a:effectLst>
            <a:outerShdw blurRad="292100" dist="139700" dir="2700000" algn="tl" rotWithShape="0">
              <a:srgbClr val="333333">
                <a:alpha val="65000"/>
              </a:srgbClr>
            </a:outerShdw>
          </a:effectLst>
        </p:spPr>
      </p:pic>
      <p:pic>
        <p:nvPicPr>
          <p:cNvPr id="7" name="Рисунок 6"/>
          <p:cNvPicPr>
            <a:picLocks noChangeAspect="1"/>
          </p:cNvPicPr>
          <p:nvPr/>
        </p:nvPicPr>
        <p:blipFill>
          <a:blip r:embed="rId4"/>
          <a:srcRect t="25373" b="5671"/>
          <a:stretch/>
        </p:blipFill>
        <p:spPr bwMode="auto">
          <a:xfrm>
            <a:off x="1853693" y="1417637"/>
            <a:ext cx="4572000" cy="2364474"/>
          </a:xfrm>
          <a:prstGeom prst="rect">
            <a:avLst/>
          </a:prstGeom>
          <a:ln w="19050" cap="sq">
            <a:solidFill>
              <a:srgbClr val="000000"/>
            </a:solidFill>
            <a:miter lim="800000"/>
          </a:ln>
          <a:effectLst>
            <a:outerShdw blurRad="57150" dist="50800" dir="2700000" algn="tl" rotWithShape="0">
              <a:srgbClr val="000000">
                <a:alpha val="40000"/>
              </a:srgbClr>
            </a:outerShdw>
          </a:effectLst>
        </p:spPr>
      </p:pic>
      <p:sp>
        <p:nvSpPr>
          <p:cNvPr id="8" name="Овал 7"/>
          <p:cNvSpPr/>
          <p:nvPr/>
        </p:nvSpPr>
        <p:spPr bwMode="auto">
          <a:xfrm>
            <a:off x="7429520" y="1071546"/>
            <a:ext cx="1214446" cy="1143008"/>
          </a:xfrm>
          <a:prstGeom prst="ellipse">
            <a:avLst/>
          </a:prstGeom>
          <a:blipFill>
            <a:blip r:embed="rId5"/>
            <a:srcRect l="6140" t="6140" r="6140" b="6140"/>
            <a:stretch/>
          </a:blipFill>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anchor="ctr"/>
          <a:lstStyle>
            <a:defPPr>
              <a:defRPr lang="ru-RU"/>
            </a:defPPr>
            <a:lvl1pPr marL="0" algn="l" defTabSz="914400">
              <a:defRPr sz="1800">
                <a:solidFill>
                  <a:schemeClr val="lt1"/>
                </a:solidFill>
                <a:latin typeface="+mn-lt"/>
                <a:ea typeface="+mn-ea"/>
                <a:cs typeface="+mn-cs"/>
              </a:defRPr>
            </a:lvl1pPr>
            <a:lvl2pPr marL="457200" algn="l" defTabSz="914400">
              <a:defRPr sz="1800">
                <a:solidFill>
                  <a:schemeClr val="lt1"/>
                </a:solidFill>
                <a:latin typeface="+mn-lt"/>
                <a:ea typeface="+mn-ea"/>
                <a:cs typeface="+mn-cs"/>
              </a:defRPr>
            </a:lvl2pPr>
            <a:lvl3pPr marL="914400" algn="l" defTabSz="914400">
              <a:defRPr sz="1800">
                <a:solidFill>
                  <a:schemeClr val="lt1"/>
                </a:solidFill>
                <a:latin typeface="+mn-lt"/>
                <a:ea typeface="+mn-ea"/>
                <a:cs typeface="+mn-cs"/>
              </a:defRPr>
            </a:lvl3pPr>
            <a:lvl4pPr marL="1371600" algn="l" defTabSz="914400">
              <a:defRPr sz="1800">
                <a:solidFill>
                  <a:schemeClr val="lt1"/>
                </a:solidFill>
                <a:latin typeface="+mn-lt"/>
                <a:ea typeface="+mn-ea"/>
                <a:cs typeface="+mn-cs"/>
              </a:defRPr>
            </a:lvl4pPr>
            <a:lvl5pPr marL="1828800" algn="l" defTabSz="914400">
              <a:defRPr sz="1800">
                <a:solidFill>
                  <a:schemeClr val="lt1"/>
                </a:solidFill>
                <a:latin typeface="+mn-lt"/>
                <a:ea typeface="+mn-ea"/>
                <a:cs typeface="+mn-cs"/>
              </a:defRPr>
            </a:lvl5pPr>
            <a:lvl6pPr marL="2286000" algn="l" defTabSz="914400">
              <a:defRPr sz="1800">
                <a:solidFill>
                  <a:schemeClr val="lt1"/>
                </a:solidFill>
                <a:latin typeface="+mn-lt"/>
                <a:ea typeface="+mn-ea"/>
                <a:cs typeface="+mn-cs"/>
              </a:defRPr>
            </a:lvl6pPr>
            <a:lvl7pPr marL="2743200" algn="l" defTabSz="914400">
              <a:defRPr sz="1800">
                <a:solidFill>
                  <a:schemeClr val="lt1"/>
                </a:solidFill>
                <a:latin typeface="+mn-lt"/>
                <a:ea typeface="+mn-ea"/>
                <a:cs typeface="+mn-cs"/>
              </a:defRPr>
            </a:lvl7pPr>
            <a:lvl8pPr marL="3200400" algn="l" defTabSz="914400">
              <a:defRPr sz="1800">
                <a:solidFill>
                  <a:schemeClr val="lt1"/>
                </a:solidFill>
                <a:latin typeface="+mn-lt"/>
                <a:ea typeface="+mn-ea"/>
                <a:cs typeface="+mn-cs"/>
              </a:defRPr>
            </a:lvl8pPr>
            <a:lvl9pPr marL="3657600" algn="l" defTabSz="914400">
              <a:defRPr sz="1800">
                <a:solidFill>
                  <a:schemeClr val="lt1"/>
                </a:solidFill>
                <a:latin typeface="+mn-lt"/>
                <a:ea typeface="+mn-ea"/>
                <a:cs typeface="+mn-cs"/>
              </a:defRPr>
            </a:lvl9pPr>
          </a:lstStyle>
          <a:p>
            <a:pPr algn="ctr">
              <a:spcBef>
                <a:spcPts val="0"/>
              </a:spcBef>
              <a:spcAft>
                <a:spcPts val="0"/>
              </a:spcAft>
              <a:defRPr/>
            </a:pPr>
            <a:endParaRPr lang="ru-RU"/>
          </a:p>
        </p:txBody>
      </p:sp>
    </p:spTree>
  </p:cSld>
  <p:clrMapOvr>
    <a:masterClrMapping/>
  </p:clrMapOvr>
  <mc:AlternateContent xmlns:mc="http://schemas.openxmlformats.org/markup-compatibility/2006">
    <mc:Choice xmlns:p159="http://schemas.microsoft.com/office/powerpoint/2015/09/main" xmlns:w="http://schemas.openxmlformats.org/wordprocessingml/2006/main" xmlns:m="http://schemas.openxmlformats.org/officeDocument/2006/math" xmlns="" Requires="p159">
      <p:transition xmlns:p14="http://schemas.microsoft.com/office/powerpoint/2010/main" p14:dur="2000" advClick="1"/>
    </mc:Choice>
    <mc:Fallback>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Заголовок 1"/>
          <p:cNvSpPr>
            <a:spLocks noGrp="1"/>
          </p:cNvSpPr>
          <p:nvPr>
            <p:ph type="title"/>
          </p:nvPr>
        </p:nvSpPr>
        <p:spPr bwMode="auto">
          <a:xfrm>
            <a:off x="457200" y="274638"/>
            <a:ext cx="7472386" cy="1368412"/>
          </a:xfrm>
        </p:spPr>
        <p:txBody>
          <a:bodyPr>
            <a:noAutofit/>
          </a:bodyPr>
          <a:lstStyle/>
          <a:p>
            <a:pPr>
              <a:defRPr/>
            </a:pPr>
            <a:r>
              <a:rPr lang="ru-RU" sz="2400">
                <a:solidFill>
                  <a:schemeClr val="accent2">
                    <a:lumMod val="75000"/>
                  </a:schemeClr>
                </a:solidFill>
                <a:latin typeface="Times New Roman"/>
                <a:cs typeface="Times New Roman"/>
              </a:rPr>
              <a:t>Цель проекта: </a:t>
            </a:r>
            <a:br>
              <a:rPr lang="ru-RU" sz="2400">
                <a:solidFill>
                  <a:schemeClr val="accent2">
                    <a:lumMod val="75000"/>
                  </a:schemeClr>
                </a:solidFill>
                <a:latin typeface="Times New Roman"/>
                <a:cs typeface="Times New Roman"/>
              </a:rPr>
            </a:br>
            <a:r>
              <a:rPr lang="ru-RU" sz="2000">
                <a:solidFill>
                  <a:srgbClr val="0070C0"/>
                </a:solidFill>
                <a:latin typeface="Times New Roman"/>
                <a:cs typeface="Times New Roman"/>
              </a:rPr>
              <a:t>Способствовать пропаганде идеи мирного сотрудничества в космосе  для достижения мира на Земле.</a:t>
            </a:r>
            <a:endParaRPr sz="2000">
              <a:solidFill>
                <a:srgbClr val="0070C0"/>
              </a:solidFill>
            </a:endParaRPr>
          </a:p>
        </p:txBody>
      </p:sp>
      <p:sp>
        <p:nvSpPr>
          <p:cNvPr id="3" name="Объект 2"/>
          <p:cNvSpPr>
            <a:spLocks noGrp="1"/>
          </p:cNvSpPr>
          <p:nvPr>
            <p:ph sz="quarter" idx="1"/>
          </p:nvPr>
        </p:nvSpPr>
        <p:spPr bwMode="auto">
          <a:xfrm>
            <a:off x="367417" y="1857363"/>
            <a:ext cx="8436428" cy="4810135"/>
          </a:xfrm>
        </p:spPr>
        <p:txBody>
          <a:bodyPr vertOverflow="overflow" horzOverflow="overflow" vert="horz" wrap="square" lIns="91440" tIns="45720" rIns="91440" bIns="45720" numCol="1" spcCol="0" rtlCol="0" fromWordArt="0" anchor="t" anchorCtr="0" forceAA="0" compatLnSpc="0">
            <a:normAutofit fontScale="95000" lnSpcReduction="1000"/>
          </a:bodyPr>
          <a:lstStyle/>
          <a:p>
            <a:pPr marL="0" indent="0">
              <a:buNone/>
              <a:defRPr/>
            </a:pPr>
            <a:r>
              <a:rPr lang="ru-RU" sz="2400">
                <a:solidFill>
                  <a:schemeClr val="accent2">
                    <a:lumMod val="75000"/>
                  </a:schemeClr>
                </a:solidFill>
                <a:latin typeface="Times New Roman"/>
                <a:cs typeface="Times New Roman"/>
              </a:rPr>
              <a:t>Задачи:</a:t>
            </a:r>
            <a:endParaRPr/>
          </a:p>
          <a:p>
            <a:pPr>
              <a:defRPr/>
            </a:pPr>
            <a:r>
              <a:rPr lang="ru-RU" sz="1600">
                <a:solidFill>
                  <a:srgbClr val="002060"/>
                </a:solidFill>
                <a:latin typeface="Times New Roman"/>
                <a:cs typeface="Times New Roman"/>
              </a:rPr>
              <a:t>Провести  опрос «Космос: сближает или разъединяет страны и народы?»</a:t>
            </a:r>
            <a:endParaRPr sz="1600"/>
          </a:p>
          <a:p>
            <a:pPr>
              <a:defRPr/>
            </a:pPr>
            <a:r>
              <a:rPr lang="ru-RU" sz="1600">
                <a:solidFill>
                  <a:srgbClr val="002060"/>
                </a:solidFill>
                <a:latin typeface="Times New Roman"/>
                <a:cs typeface="Times New Roman"/>
              </a:rPr>
              <a:t>Посетить местный краеведческий музей с целью сбора информации о работе музея по направлению «Краснокутская земля – место приземления космонавта №2 Г.С.Титова».</a:t>
            </a:r>
            <a:endParaRPr sz="1600"/>
          </a:p>
          <a:p>
            <a:pPr>
              <a:defRPr/>
            </a:pPr>
            <a:r>
              <a:rPr lang="ru-RU" sz="1600">
                <a:solidFill>
                  <a:srgbClr val="002060"/>
                </a:solidFill>
                <a:latin typeface="Times New Roman"/>
                <a:cs typeface="Times New Roman"/>
              </a:rPr>
              <a:t>Спланировать и провести экскурсию по проспекту «17 космических зорь» и на ее основе разработать буклет «Космос становится ближе».</a:t>
            </a:r>
            <a:endParaRPr sz="1600"/>
          </a:p>
          <a:p>
            <a:pPr>
              <a:defRPr/>
            </a:pPr>
            <a:r>
              <a:rPr lang="ru-RU" sz="1600">
                <a:solidFill>
                  <a:srgbClr val="002060"/>
                </a:solidFill>
                <a:latin typeface="Times New Roman"/>
                <a:cs typeface="Times New Roman"/>
              </a:rPr>
              <a:t>Изучить историю противостояния в космосе между СССР и США.</a:t>
            </a:r>
            <a:endParaRPr sz="1600"/>
          </a:p>
          <a:p>
            <a:pPr>
              <a:defRPr/>
            </a:pPr>
            <a:r>
              <a:rPr lang="ru-RU" sz="1600">
                <a:solidFill>
                  <a:srgbClr val="002060"/>
                </a:solidFill>
                <a:latin typeface="Times New Roman"/>
                <a:cs typeface="Times New Roman"/>
              </a:rPr>
              <a:t>Выяснить, какие совместные космические проекты существуют между Россией и США сегодня.</a:t>
            </a:r>
            <a:endParaRPr sz="1600"/>
          </a:p>
          <a:p>
            <a:pPr>
              <a:defRPr/>
            </a:pPr>
            <a:r>
              <a:rPr lang="ru-RU" sz="1600">
                <a:solidFill>
                  <a:srgbClr val="002060"/>
                </a:solidFill>
                <a:latin typeface="Times New Roman"/>
                <a:cs typeface="Times New Roman"/>
              </a:rPr>
              <a:t>Показать объединяющую роль космоса в выстраивании конструктивных отношений между государствами и народами.</a:t>
            </a:r>
            <a:endParaRPr sz="1600"/>
          </a:p>
          <a:p>
            <a:pPr>
              <a:defRPr/>
            </a:pPr>
            <a:r>
              <a:rPr lang="ru-RU" sz="1600">
                <a:solidFill>
                  <a:srgbClr val="002060"/>
                </a:solidFill>
                <a:latin typeface="Times New Roman"/>
                <a:cs typeface="Times New Roman"/>
              </a:rPr>
              <a:t>Пропагандировать идею мирного сотрудничества в космосе через участие со своим проектом на различных площадках: конкурсах, фестивалях, в работе народного краеведческого музея имени Г.С.Титова.</a:t>
            </a:r>
            <a:endParaRPr sz="1600"/>
          </a:p>
          <a:p>
            <a:pPr>
              <a:defRPr/>
            </a:pPr>
            <a:r>
              <a:rPr lang="ru-RU" sz="1600">
                <a:solidFill>
                  <a:srgbClr val="002060"/>
                </a:solidFill>
                <a:latin typeface="Times New Roman"/>
                <a:cs typeface="Times New Roman"/>
              </a:rPr>
              <a:t>Написать письмо сверстнику из США с призывом выстраивать добрые и мирные отношения на Земле и в космосе.</a:t>
            </a:r>
            <a:endParaRPr sz="1600"/>
          </a:p>
          <a:p>
            <a:pPr>
              <a:defRPr/>
            </a:pPr>
            <a:endParaRPr sz="1600">
              <a:solidFill>
                <a:srgbClr val="002060"/>
              </a:solidFill>
              <a:latin typeface="Times New Roman"/>
              <a:cs typeface="Times New Roman"/>
            </a:endParaRPr>
          </a:p>
          <a:p>
            <a:pPr>
              <a:defRPr/>
            </a:pPr>
            <a:endParaRPr lang="ru-RU" sz="2000">
              <a:solidFill>
                <a:srgbClr val="002060"/>
              </a:solidFill>
              <a:latin typeface="Times New Roman"/>
              <a:cs typeface="Times New Roman"/>
            </a:endParaRPr>
          </a:p>
        </p:txBody>
      </p:sp>
      <p:sp>
        <p:nvSpPr>
          <p:cNvPr id="4" name="Овал 3"/>
          <p:cNvSpPr/>
          <p:nvPr/>
        </p:nvSpPr>
        <p:spPr bwMode="auto">
          <a:xfrm>
            <a:off x="7643834" y="214290"/>
            <a:ext cx="1214446" cy="1214446"/>
          </a:xfrm>
          <a:prstGeom prst="ellipse">
            <a:avLst/>
          </a:prstGeom>
          <a:blipFill>
            <a:blip r:embed="rId2"/>
            <a:srcRect l="6140" t="6140" r="6140" b="6140"/>
            <a:stretch/>
          </a:blipFill>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anchor="ctr"/>
          <a:lstStyle>
            <a:defPPr>
              <a:defRPr lang="ru-RU"/>
            </a:defPPr>
            <a:lvl1pPr marL="0" algn="l" defTabSz="914400">
              <a:defRPr sz="1800">
                <a:solidFill>
                  <a:schemeClr val="lt1"/>
                </a:solidFill>
                <a:latin typeface="+mn-lt"/>
                <a:ea typeface="+mn-ea"/>
                <a:cs typeface="+mn-cs"/>
              </a:defRPr>
            </a:lvl1pPr>
            <a:lvl2pPr marL="457200" algn="l" defTabSz="914400">
              <a:defRPr sz="1800">
                <a:solidFill>
                  <a:schemeClr val="lt1"/>
                </a:solidFill>
                <a:latin typeface="+mn-lt"/>
                <a:ea typeface="+mn-ea"/>
                <a:cs typeface="+mn-cs"/>
              </a:defRPr>
            </a:lvl2pPr>
            <a:lvl3pPr marL="914400" algn="l" defTabSz="914400">
              <a:defRPr sz="1800">
                <a:solidFill>
                  <a:schemeClr val="lt1"/>
                </a:solidFill>
                <a:latin typeface="+mn-lt"/>
                <a:ea typeface="+mn-ea"/>
                <a:cs typeface="+mn-cs"/>
              </a:defRPr>
            </a:lvl3pPr>
            <a:lvl4pPr marL="1371600" algn="l" defTabSz="914400">
              <a:defRPr sz="1800">
                <a:solidFill>
                  <a:schemeClr val="lt1"/>
                </a:solidFill>
                <a:latin typeface="+mn-lt"/>
                <a:ea typeface="+mn-ea"/>
                <a:cs typeface="+mn-cs"/>
              </a:defRPr>
            </a:lvl4pPr>
            <a:lvl5pPr marL="1828800" algn="l" defTabSz="914400">
              <a:defRPr sz="1800">
                <a:solidFill>
                  <a:schemeClr val="lt1"/>
                </a:solidFill>
                <a:latin typeface="+mn-lt"/>
                <a:ea typeface="+mn-ea"/>
                <a:cs typeface="+mn-cs"/>
              </a:defRPr>
            </a:lvl5pPr>
            <a:lvl6pPr marL="2286000" algn="l" defTabSz="914400">
              <a:defRPr sz="1800">
                <a:solidFill>
                  <a:schemeClr val="lt1"/>
                </a:solidFill>
                <a:latin typeface="+mn-lt"/>
                <a:ea typeface="+mn-ea"/>
                <a:cs typeface="+mn-cs"/>
              </a:defRPr>
            </a:lvl6pPr>
            <a:lvl7pPr marL="2743200" algn="l" defTabSz="914400">
              <a:defRPr sz="1800">
                <a:solidFill>
                  <a:schemeClr val="lt1"/>
                </a:solidFill>
                <a:latin typeface="+mn-lt"/>
                <a:ea typeface="+mn-ea"/>
                <a:cs typeface="+mn-cs"/>
              </a:defRPr>
            </a:lvl7pPr>
            <a:lvl8pPr marL="3200400" algn="l" defTabSz="914400">
              <a:defRPr sz="1800">
                <a:solidFill>
                  <a:schemeClr val="lt1"/>
                </a:solidFill>
                <a:latin typeface="+mn-lt"/>
                <a:ea typeface="+mn-ea"/>
                <a:cs typeface="+mn-cs"/>
              </a:defRPr>
            </a:lvl8pPr>
            <a:lvl9pPr marL="3657600" algn="l" defTabSz="914400">
              <a:defRPr sz="1800">
                <a:solidFill>
                  <a:schemeClr val="lt1"/>
                </a:solidFill>
                <a:latin typeface="+mn-lt"/>
                <a:ea typeface="+mn-ea"/>
                <a:cs typeface="+mn-cs"/>
              </a:defRPr>
            </a:lvl9pPr>
          </a:lstStyle>
          <a:p>
            <a:pPr algn="ctr">
              <a:spcBef>
                <a:spcPts val="0"/>
              </a:spcBef>
              <a:spcAft>
                <a:spcPts val="0"/>
              </a:spcAft>
              <a:defRPr/>
            </a:pPr>
            <a:endParaRPr lang="ru-RU"/>
          </a:p>
        </p:txBody>
      </p:sp>
    </p:spTree>
  </p:cSld>
  <p:clrMapOvr>
    <a:masterClrMapping/>
  </p:clrMapOvr>
  <mc:AlternateContent xmlns:mc="http://schemas.openxmlformats.org/markup-compatibility/2006">
    <mc:Choice xmlns:p159="http://schemas.microsoft.com/office/powerpoint/2015/09/main" xmlns:w="http://schemas.openxmlformats.org/wordprocessingml/2006/main" xmlns:m="http://schemas.openxmlformats.org/officeDocument/2006/math" xmlns="" Requires="p159">
      <p:transition xmlns:p14="http://schemas.microsoft.com/office/powerpoint/2010/main" p14:dur="2000" advClick="1"/>
    </mc:Choice>
    <mc:Fallback>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Заголовок 1"/>
          <p:cNvSpPr>
            <a:spLocks noGrp="1"/>
          </p:cNvSpPr>
          <p:nvPr>
            <p:ph type="title"/>
          </p:nvPr>
        </p:nvSpPr>
        <p:spPr bwMode="auto">
          <a:xfrm>
            <a:off x="1142977" y="4406900"/>
            <a:ext cx="7351736" cy="1362075"/>
          </a:xfrm>
        </p:spPr>
        <p:txBody>
          <a:bodyPr>
            <a:normAutofit/>
          </a:bodyPr>
          <a:lstStyle/>
          <a:p>
            <a:pPr>
              <a:defRPr/>
            </a:pPr>
            <a:r>
              <a:rPr lang="ru-RU" sz="2400">
                <a:solidFill>
                  <a:srgbClr val="002060"/>
                </a:solidFill>
                <a:latin typeface="Times New Roman"/>
                <a:cs typeface="Times New Roman"/>
              </a:rPr>
              <a:t>Продукт проекта: </a:t>
            </a:r>
            <a:r>
              <a:rPr lang="ru-RU" sz="2400">
                <a:solidFill>
                  <a:srgbClr val="002060"/>
                </a:solidFill>
              </a:rPr>
              <a:t/>
            </a:r>
            <a:br>
              <a:rPr lang="ru-RU" sz="2400">
                <a:solidFill>
                  <a:srgbClr val="002060"/>
                </a:solidFill>
              </a:rPr>
            </a:br>
            <a:r>
              <a:rPr lang="ru-RU" sz="2400">
                <a:solidFill>
                  <a:srgbClr val="002060"/>
                </a:solidFill>
                <a:latin typeface="Times New Roman"/>
                <a:cs typeface="Times New Roman"/>
              </a:rPr>
              <a:t>буклет «Космос становится ближе»</a:t>
            </a:r>
            <a:r>
              <a:rPr lang="ru-RU" sz="2400">
                <a:solidFill>
                  <a:srgbClr val="002060"/>
                </a:solidFill>
              </a:rPr>
              <a:t/>
            </a:r>
            <a:br>
              <a:rPr lang="ru-RU" sz="2400">
                <a:solidFill>
                  <a:srgbClr val="002060"/>
                </a:solidFill>
              </a:rPr>
            </a:br>
            <a:endParaRPr sz="2400">
              <a:solidFill>
                <a:srgbClr val="002060"/>
              </a:solidFill>
            </a:endParaRPr>
          </a:p>
        </p:txBody>
      </p:sp>
      <p:sp>
        <p:nvSpPr>
          <p:cNvPr id="4" name="Овал 3"/>
          <p:cNvSpPr/>
          <p:nvPr/>
        </p:nvSpPr>
        <p:spPr bwMode="auto">
          <a:xfrm>
            <a:off x="7643834" y="214290"/>
            <a:ext cx="1214446" cy="1214446"/>
          </a:xfrm>
          <a:prstGeom prst="ellipse">
            <a:avLst/>
          </a:prstGeom>
          <a:blipFill>
            <a:blip r:embed="rId2"/>
            <a:srcRect l="6140" t="6140" r="6140" b="6140"/>
            <a:stretch/>
          </a:blipFill>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anchor="ctr"/>
          <a:lstStyle>
            <a:defPPr>
              <a:defRPr lang="ru-RU"/>
            </a:defPPr>
            <a:lvl1pPr marL="0" algn="l" defTabSz="914400">
              <a:defRPr sz="1800">
                <a:solidFill>
                  <a:schemeClr val="lt1"/>
                </a:solidFill>
                <a:latin typeface="+mn-lt"/>
                <a:ea typeface="+mn-ea"/>
                <a:cs typeface="+mn-cs"/>
              </a:defRPr>
            </a:lvl1pPr>
            <a:lvl2pPr marL="457200" algn="l" defTabSz="914400">
              <a:defRPr sz="1800">
                <a:solidFill>
                  <a:schemeClr val="lt1"/>
                </a:solidFill>
                <a:latin typeface="+mn-lt"/>
                <a:ea typeface="+mn-ea"/>
                <a:cs typeface="+mn-cs"/>
              </a:defRPr>
            </a:lvl2pPr>
            <a:lvl3pPr marL="914400" algn="l" defTabSz="914400">
              <a:defRPr sz="1800">
                <a:solidFill>
                  <a:schemeClr val="lt1"/>
                </a:solidFill>
                <a:latin typeface="+mn-lt"/>
                <a:ea typeface="+mn-ea"/>
                <a:cs typeface="+mn-cs"/>
              </a:defRPr>
            </a:lvl3pPr>
            <a:lvl4pPr marL="1371600" algn="l" defTabSz="914400">
              <a:defRPr sz="1800">
                <a:solidFill>
                  <a:schemeClr val="lt1"/>
                </a:solidFill>
                <a:latin typeface="+mn-lt"/>
                <a:ea typeface="+mn-ea"/>
                <a:cs typeface="+mn-cs"/>
              </a:defRPr>
            </a:lvl4pPr>
            <a:lvl5pPr marL="1828800" algn="l" defTabSz="914400">
              <a:defRPr sz="1800">
                <a:solidFill>
                  <a:schemeClr val="lt1"/>
                </a:solidFill>
                <a:latin typeface="+mn-lt"/>
                <a:ea typeface="+mn-ea"/>
                <a:cs typeface="+mn-cs"/>
              </a:defRPr>
            </a:lvl5pPr>
            <a:lvl6pPr marL="2286000" algn="l" defTabSz="914400">
              <a:defRPr sz="1800">
                <a:solidFill>
                  <a:schemeClr val="lt1"/>
                </a:solidFill>
                <a:latin typeface="+mn-lt"/>
                <a:ea typeface="+mn-ea"/>
                <a:cs typeface="+mn-cs"/>
              </a:defRPr>
            </a:lvl6pPr>
            <a:lvl7pPr marL="2743200" algn="l" defTabSz="914400">
              <a:defRPr sz="1800">
                <a:solidFill>
                  <a:schemeClr val="lt1"/>
                </a:solidFill>
                <a:latin typeface="+mn-lt"/>
                <a:ea typeface="+mn-ea"/>
                <a:cs typeface="+mn-cs"/>
              </a:defRPr>
            </a:lvl7pPr>
            <a:lvl8pPr marL="3200400" algn="l" defTabSz="914400">
              <a:defRPr sz="1800">
                <a:solidFill>
                  <a:schemeClr val="lt1"/>
                </a:solidFill>
                <a:latin typeface="+mn-lt"/>
                <a:ea typeface="+mn-ea"/>
                <a:cs typeface="+mn-cs"/>
              </a:defRPr>
            </a:lvl8pPr>
            <a:lvl9pPr marL="3657600" algn="l" defTabSz="914400">
              <a:defRPr sz="1800">
                <a:solidFill>
                  <a:schemeClr val="lt1"/>
                </a:solidFill>
                <a:latin typeface="+mn-lt"/>
                <a:ea typeface="+mn-ea"/>
                <a:cs typeface="+mn-cs"/>
              </a:defRPr>
            </a:lvl9pPr>
          </a:lstStyle>
          <a:p>
            <a:pPr algn="ctr">
              <a:spcBef>
                <a:spcPts val="0"/>
              </a:spcBef>
              <a:spcAft>
                <a:spcPts val="0"/>
              </a:spcAft>
              <a:defRPr/>
            </a:pPr>
            <a:endParaRPr lang="ru-RU"/>
          </a:p>
        </p:txBody>
      </p:sp>
      <p:sp>
        <p:nvSpPr>
          <p:cNvPr id="5" name="Прямоугольник 4"/>
          <p:cNvSpPr/>
          <p:nvPr/>
        </p:nvSpPr>
        <p:spPr bwMode="auto">
          <a:xfrm>
            <a:off x="1071538" y="1285859"/>
            <a:ext cx="7000924" cy="3046988"/>
          </a:xfrm>
          <a:prstGeom prst="rect">
            <a:avLst/>
          </a:prstGeom>
        </p:spPr>
        <p:txBody>
          <a:bodyPr wrap="square">
            <a:spAutoFit/>
          </a:bodyPr>
          <a:lstStyle/>
          <a:p>
            <a:pPr algn="ctr">
              <a:defRPr/>
            </a:pPr>
            <a:r>
              <a:rPr lang="ru-RU" sz="2400" b="1">
                <a:solidFill>
                  <a:srgbClr val="0070C0"/>
                </a:solidFill>
                <a:latin typeface="Times New Roman"/>
                <a:cs typeface="Times New Roman"/>
              </a:rPr>
              <a:t>Гипотеза:</a:t>
            </a:r>
            <a:r>
              <a:rPr lang="ru-RU" sz="2400">
                <a:solidFill>
                  <a:srgbClr val="0070C0"/>
                </a:solidFill>
                <a:latin typeface="Times New Roman"/>
                <a:cs typeface="Times New Roman"/>
              </a:rPr>
              <a:t> Космос является местом притяжения для всех, готовых к сотрудничеству стран. Если ведущие космические державы Россия и США будут открыты к совместным космическим проектам, а их исследования космоса послужат процветанию нашей планеты, это станет гарантом мира на Земле и в космосе.</a:t>
            </a:r>
            <a:br>
              <a:rPr lang="ru-RU" sz="2400">
                <a:solidFill>
                  <a:srgbClr val="0070C0"/>
                </a:solidFill>
                <a:latin typeface="Times New Roman"/>
                <a:cs typeface="Times New Roman"/>
              </a:rPr>
            </a:br>
            <a:r>
              <a:rPr lang="ru-RU" sz="2400">
                <a:solidFill>
                  <a:srgbClr val="0070C0"/>
                </a:solidFill>
                <a:latin typeface="Times New Roman"/>
                <a:cs typeface="Times New Roman"/>
              </a:rPr>
              <a:t> </a:t>
            </a:r>
            <a:endParaRPr lang="ru-RU" sz="2400">
              <a:solidFill>
                <a:srgbClr val="0070C0"/>
              </a:solidFill>
            </a:endParaRPr>
          </a:p>
        </p:txBody>
      </p:sp>
    </p:spTree>
  </p:cSld>
  <p:clrMapOvr>
    <a:masterClrMapping/>
  </p:clrMapOvr>
  <mc:AlternateContent xmlns:mc="http://schemas.openxmlformats.org/markup-compatibility/2006">
    <mc:Choice xmlns:p159="http://schemas.microsoft.com/office/powerpoint/2015/09/main" xmlns:w="http://schemas.openxmlformats.org/wordprocessingml/2006/main" xmlns:m="http://schemas.openxmlformats.org/officeDocument/2006/math" xmlns="" Requires="p159">
      <p:transition xmlns:p14="http://schemas.microsoft.com/office/powerpoint/2010/main" p14:dur="2000" advClick="1"/>
    </mc:Choice>
    <mc:Fallback>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Заголовок 1"/>
          <p:cNvSpPr>
            <a:spLocks noGrp="1"/>
          </p:cNvSpPr>
          <p:nvPr>
            <p:ph type="title"/>
          </p:nvPr>
        </p:nvSpPr>
        <p:spPr bwMode="auto">
          <a:xfrm>
            <a:off x="457200" y="274638"/>
            <a:ext cx="7115196" cy="1511288"/>
          </a:xfrm>
        </p:spPr>
        <p:txBody>
          <a:bodyPr>
            <a:normAutofit/>
          </a:bodyPr>
          <a:lstStyle/>
          <a:p>
            <a:pPr algn="ctr">
              <a:defRPr/>
            </a:pPr>
            <a:r>
              <a:rPr lang="ru-RU" sz="2800">
                <a:solidFill>
                  <a:srgbClr val="0070C0"/>
                </a:solidFill>
                <a:latin typeface="Times New Roman"/>
                <a:cs typeface="Times New Roman"/>
              </a:rPr>
              <a:t>50 лет назад стартовал советско-американский проект «Союз» - «Аполлон»</a:t>
            </a:r>
            <a:r>
              <a:rPr lang="ru-RU" sz="2400">
                <a:solidFill>
                  <a:srgbClr val="0070C0"/>
                </a:solidFill>
                <a:latin typeface="Times New Roman"/>
                <a:cs typeface="Times New Roman"/>
              </a:rPr>
              <a:t/>
            </a:r>
            <a:br>
              <a:rPr lang="ru-RU" sz="2400">
                <a:solidFill>
                  <a:srgbClr val="0070C0"/>
                </a:solidFill>
                <a:latin typeface="Times New Roman"/>
                <a:cs typeface="Times New Roman"/>
              </a:rPr>
            </a:br>
            <a:endParaRPr lang="ru-RU" sz="2400">
              <a:solidFill>
                <a:srgbClr val="0070C0"/>
              </a:solidFill>
              <a:latin typeface="Times New Roman"/>
              <a:cs typeface="Times New Roman"/>
            </a:endParaRPr>
          </a:p>
        </p:txBody>
      </p:sp>
      <p:sp>
        <p:nvSpPr>
          <p:cNvPr id="5" name="Прямоугольник 4"/>
          <p:cNvSpPr/>
          <p:nvPr/>
        </p:nvSpPr>
        <p:spPr bwMode="auto">
          <a:xfrm>
            <a:off x="971599" y="1500174"/>
            <a:ext cx="7529490" cy="1631216"/>
          </a:xfrm>
          <a:prstGeom prst="rect">
            <a:avLst/>
          </a:prstGeom>
        </p:spPr>
        <p:txBody>
          <a:bodyPr wrap="square">
            <a:spAutoFit/>
          </a:bodyPr>
          <a:lstStyle/>
          <a:p>
            <a:pPr algn="ctr">
              <a:defRPr/>
            </a:pPr>
            <a:r>
              <a:rPr lang="ru-RU" sz="2000">
                <a:solidFill>
                  <a:schemeClr val="accent1">
                    <a:lumMod val="75000"/>
                  </a:schemeClr>
                </a:solidFill>
                <a:latin typeface="Times New Roman"/>
                <a:cs typeface="Times New Roman"/>
              </a:rPr>
              <a:t>Полвека назад в космосе сошлись корабли, советский «Союз» и американский «Аполлон». Сошлись не в схватке, а для рукопожатия, которое состоялось над рекой Эльбой, где в финале Великой Отечественной войны дружески обнялись советские и американские солдаты.</a:t>
            </a:r>
            <a:endParaRPr>
              <a:solidFill>
                <a:schemeClr val="accent1">
                  <a:lumMod val="75000"/>
                </a:schemeClr>
              </a:solidFill>
            </a:endParaRPr>
          </a:p>
        </p:txBody>
      </p:sp>
      <p:pic>
        <p:nvPicPr>
          <p:cNvPr id="6" name="Picture 3" descr="C:\Users\user\Desktop\i.jpg"/>
          <p:cNvPicPr>
            <a:picLocks noChangeAspect="1" noChangeArrowheads="1"/>
          </p:cNvPicPr>
          <p:nvPr/>
        </p:nvPicPr>
        <p:blipFill>
          <a:blip r:embed="rId2"/>
          <a:stretch/>
        </p:blipFill>
        <p:spPr bwMode="auto">
          <a:xfrm>
            <a:off x="1875701" y="3565280"/>
            <a:ext cx="5262335" cy="2960064"/>
          </a:xfrm>
          <a:prstGeom prst="rect">
            <a:avLst/>
          </a:prstGeom>
          <a:noFill/>
        </p:spPr>
      </p:pic>
      <p:sp>
        <p:nvSpPr>
          <p:cNvPr id="7" name="Овал 6"/>
          <p:cNvSpPr/>
          <p:nvPr/>
        </p:nvSpPr>
        <p:spPr bwMode="auto">
          <a:xfrm>
            <a:off x="7643834" y="214290"/>
            <a:ext cx="1214446" cy="1214446"/>
          </a:xfrm>
          <a:prstGeom prst="ellipse">
            <a:avLst/>
          </a:prstGeom>
          <a:blipFill>
            <a:blip r:embed="rId3"/>
            <a:srcRect l="6140" t="6140" r="6140" b="6140"/>
            <a:stretch/>
          </a:blipFill>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anchor="ctr"/>
          <a:lstStyle>
            <a:defPPr>
              <a:defRPr lang="ru-RU"/>
            </a:defPPr>
            <a:lvl1pPr marL="0" algn="l" defTabSz="914400">
              <a:defRPr sz="1800">
                <a:solidFill>
                  <a:schemeClr val="lt1"/>
                </a:solidFill>
                <a:latin typeface="+mn-lt"/>
                <a:ea typeface="+mn-ea"/>
                <a:cs typeface="+mn-cs"/>
              </a:defRPr>
            </a:lvl1pPr>
            <a:lvl2pPr marL="457200" algn="l" defTabSz="914400">
              <a:defRPr sz="1800">
                <a:solidFill>
                  <a:schemeClr val="lt1"/>
                </a:solidFill>
                <a:latin typeface="+mn-lt"/>
                <a:ea typeface="+mn-ea"/>
                <a:cs typeface="+mn-cs"/>
              </a:defRPr>
            </a:lvl2pPr>
            <a:lvl3pPr marL="914400" algn="l" defTabSz="914400">
              <a:defRPr sz="1800">
                <a:solidFill>
                  <a:schemeClr val="lt1"/>
                </a:solidFill>
                <a:latin typeface="+mn-lt"/>
                <a:ea typeface="+mn-ea"/>
                <a:cs typeface="+mn-cs"/>
              </a:defRPr>
            </a:lvl3pPr>
            <a:lvl4pPr marL="1371600" algn="l" defTabSz="914400">
              <a:defRPr sz="1800">
                <a:solidFill>
                  <a:schemeClr val="lt1"/>
                </a:solidFill>
                <a:latin typeface="+mn-lt"/>
                <a:ea typeface="+mn-ea"/>
                <a:cs typeface="+mn-cs"/>
              </a:defRPr>
            </a:lvl4pPr>
            <a:lvl5pPr marL="1828800" algn="l" defTabSz="914400">
              <a:defRPr sz="1800">
                <a:solidFill>
                  <a:schemeClr val="lt1"/>
                </a:solidFill>
                <a:latin typeface="+mn-lt"/>
                <a:ea typeface="+mn-ea"/>
                <a:cs typeface="+mn-cs"/>
              </a:defRPr>
            </a:lvl5pPr>
            <a:lvl6pPr marL="2286000" algn="l" defTabSz="914400">
              <a:defRPr sz="1800">
                <a:solidFill>
                  <a:schemeClr val="lt1"/>
                </a:solidFill>
                <a:latin typeface="+mn-lt"/>
                <a:ea typeface="+mn-ea"/>
                <a:cs typeface="+mn-cs"/>
              </a:defRPr>
            </a:lvl6pPr>
            <a:lvl7pPr marL="2743200" algn="l" defTabSz="914400">
              <a:defRPr sz="1800">
                <a:solidFill>
                  <a:schemeClr val="lt1"/>
                </a:solidFill>
                <a:latin typeface="+mn-lt"/>
                <a:ea typeface="+mn-ea"/>
                <a:cs typeface="+mn-cs"/>
              </a:defRPr>
            </a:lvl7pPr>
            <a:lvl8pPr marL="3200400" algn="l" defTabSz="914400">
              <a:defRPr sz="1800">
                <a:solidFill>
                  <a:schemeClr val="lt1"/>
                </a:solidFill>
                <a:latin typeface="+mn-lt"/>
                <a:ea typeface="+mn-ea"/>
                <a:cs typeface="+mn-cs"/>
              </a:defRPr>
            </a:lvl8pPr>
            <a:lvl9pPr marL="3657600" algn="l" defTabSz="914400">
              <a:defRPr sz="1800">
                <a:solidFill>
                  <a:schemeClr val="lt1"/>
                </a:solidFill>
                <a:latin typeface="+mn-lt"/>
                <a:ea typeface="+mn-ea"/>
                <a:cs typeface="+mn-cs"/>
              </a:defRPr>
            </a:lvl9pPr>
          </a:lstStyle>
          <a:p>
            <a:pPr algn="ctr">
              <a:spcBef>
                <a:spcPts val="0"/>
              </a:spcBef>
              <a:spcAft>
                <a:spcPts val="0"/>
              </a:spcAft>
              <a:defRPr/>
            </a:pPr>
            <a:endParaRPr lang="ru-RU"/>
          </a:p>
        </p:txBody>
      </p:sp>
    </p:spTree>
  </p:cSld>
  <p:clrMapOvr>
    <a:masterClrMapping/>
  </p:clrMapOvr>
  <mc:AlternateContent xmlns:mc="http://schemas.openxmlformats.org/markup-compatibility/2006">
    <mc:Choice xmlns:p159="http://schemas.microsoft.com/office/powerpoint/2015/09/main" xmlns:w="http://schemas.openxmlformats.org/wordprocessingml/2006/main" xmlns:m="http://schemas.openxmlformats.org/officeDocument/2006/math" xmlns="" Requires="p159">
      <p:transition xmlns:p14="http://schemas.microsoft.com/office/powerpoint/2010/main" p14:dur="2000" advClick="1"/>
    </mc:Choice>
    <mc:Fallback>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Заголовок 1"/>
          <p:cNvSpPr>
            <a:spLocks noGrp="1"/>
          </p:cNvSpPr>
          <p:nvPr>
            <p:ph type="title"/>
          </p:nvPr>
        </p:nvSpPr>
        <p:spPr bwMode="auto">
          <a:xfrm>
            <a:off x="2643174" y="357166"/>
            <a:ext cx="5000660" cy="1000132"/>
          </a:xfrm>
        </p:spPr>
        <p:txBody>
          <a:bodyPr>
            <a:normAutofit/>
          </a:bodyPr>
          <a:lstStyle/>
          <a:p>
            <a:pPr algn="ctr">
              <a:defRPr/>
            </a:pPr>
            <a:r>
              <a:rPr lang="ru-RU" sz="2800">
                <a:solidFill>
                  <a:srgbClr val="0070C0"/>
                </a:solidFill>
                <a:latin typeface="Times New Roman"/>
                <a:cs typeface="Times New Roman"/>
              </a:rPr>
              <a:t>Противостояние СССР и США </a:t>
            </a:r>
            <a:br>
              <a:rPr lang="ru-RU" sz="2800">
                <a:solidFill>
                  <a:srgbClr val="0070C0"/>
                </a:solidFill>
                <a:latin typeface="Times New Roman"/>
                <a:cs typeface="Times New Roman"/>
              </a:rPr>
            </a:br>
            <a:r>
              <a:rPr lang="ru-RU" sz="2800">
                <a:solidFill>
                  <a:srgbClr val="0070C0"/>
                </a:solidFill>
                <a:latin typeface="Times New Roman"/>
                <a:cs typeface="Times New Roman"/>
              </a:rPr>
              <a:t>в космосе</a:t>
            </a:r>
            <a:endParaRPr sz="2800">
              <a:solidFill>
                <a:srgbClr val="0070C0"/>
              </a:solidFill>
            </a:endParaRPr>
          </a:p>
        </p:txBody>
      </p:sp>
      <p:sp>
        <p:nvSpPr>
          <p:cNvPr id="3" name="Содержимое 2"/>
          <p:cNvSpPr>
            <a:spLocks noGrp="1"/>
          </p:cNvSpPr>
          <p:nvPr>
            <p:ph sz="quarter" idx="1"/>
          </p:nvPr>
        </p:nvSpPr>
        <p:spPr bwMode="auto">
          <a:xfrm>
            <a:off x="214282" y="1643050"/>
            <a:ext cx="4281518" cy="4714908"/>
          </a:xfrm>
        </p:spPr>
        <p:txBody>
          <a:bodyPr>
            <a:normAutofit fontScale="70000" lnSpcReduction="20000"/>
          </a:bodyPr>
          <a:lstStyle/>
          <a:p>
            <a:pPr>
              <a:buNone/>
              <a:defRPr/>
            </a:pPr>
            <a:r>
              <a:rPr lang="ru-RU" b="1">
                <a:solidFill>
                  <a:srgbClr val="C00000"/>
                </a:solidFill>
                <a:latin typeface="Times New Roman"/>
                <a:cs typeface="Times New Roman"/>
              </a:rPr>
              <a:t>СССР</a:t>
            </a:r>
            <a:r>
              <a:rPr lang="ru-RU">
                <a:solidFill>
                  <a:srgbClr val="C00000"/>
                </a:solidFill>
                <a:latin typeface="Times New Roman"/>
                <a:cs typeface="Times New Roman"/>
              </a:rPr>
              <a:t>:</a:t>
            </a:r>
            <a:endParaRPr/>
          </a:p>
          <a:p>
            <a:pPr>
              <a:buNone/>
              <a:defRPr/>
            </a:pPr>
            <a:r>
              <a:rPr lang="ru-RU" b="1">
                <a:solidFill>
                  <a:srgbClr val="00B0F0"/>
                </a:solidFill>
                <a:latin typeface="Times New Roman"/>
                <a:cs typeface="Times New Roman"/>
              </a:rPr>
              <a:t>4 октября 1957 года </a:t>
            </a:r>
            <a:r>
              <a:rPr lang="ru-RU">
                <a:latin typeface="Times New Roman"/>
                <a:cs typeface="Times New Roman"/>
              </a:rPr>
              <a:t>– запуск первого искусственного спутника Земли – «Спутник -1».</a:t>
            </a:r>
            <a:endParaRPr/>
          </a:p>
          <a:p>
            <a:pPr>
              <a:buNone/>
              <a:defRPr/>
            </a:pPr>
            <a:r>
              <a:rPr lang="ru-RU" b="1">
                <a:solidFill>
                  <a:srgbClr val="00B0F0"/>
                </a:solidFill>
                <a:latin typeface="Times New Roman"/>
                <a:cs typeface="Times New Roman"/>
              </a:rPr>
              <a:t>3 ноября 1957 года</a:t>
            </a:r>
            <a:r>
              <a:rPr lang="ru-RU">
                <a:latin typeface="Times New Roman"/>
                <a:cs typeface="Times New Roman"/>
              </a:rPr>
              <a:t> — вывод на орбиту второго спутника — </a:t>
            </a:r>
            <a:r>
              <a:rPr lang="ru-RU" b="1">
                <a:latin typeface="Times New Roman"/>
                <a:cs typeface="Times New Roman"/>
              </a:rPr>
              <a:t>«Спутник-2»</a:t>
            </a:r>
            <a:r>
              <a:rPr lang="ru-RU">
                <a:latin typeface="Times New Roman"/>
                <a:cs typeface="Times New Roman"/>
              </a:rPr>
              <a:t>, на борту которого находилась собака Лайка. Это был первый живой организм, запущенный в космос.</a:t>
            </a:r>
            <a:endParaRPr/>
          </a:p>
          <a:p>
            <a:pPr>
              <a:buNone/>
              <a:defRPr/>
            </a:pPr>
            <a:r>
              <a:rPr lang="ru-RU" b="1">
                <a:solidFill>
                  <a:srgbClr val="00B0F0"/>
                </a:solidFill>
                <a:latin typeface="Times New Roman"/>
                <a:cs typeface="Times New Roman"/>
              </a:rPr>
              <a:t>В 1959 году</a:t>
            </a:r>
            <a:r>
              <a:rPr lang="ru-RU">
                <a:solidFill>
                  <a:schemeClr val="tx2">
                    <a:lumMod val="60000"/>
                    <a:lumOff val="40000"/>
                  </a:schemeClr>
                </a:solidFill>
                <a:latin typeface="Times New Roman"/>
                <a:cs typeface="Times New Roman"/>
              </a:rPr>
              <a:t> </a:t>
            </a:r>
            <a:r>
              <a:rPr lang="ru-RU">
                <a:latin typeface="Times New Roman"/>
                <a:cs typeface="Times New Roman"/>
              </a:rPr>
              <a:t>— советский аппарат «Луна-2» впервые достиг поверхности Луны.</a:t>
            </a:r>
            <a:endParaRPr/>
          </a:p>
          <a:p>
            <a:pPr>
              <a:buNone/>
              <a:defRPr/>
            </a:pPr>
            <a:r>
              <a:rPr lang="ru-RU" b="1">
                <a:solidFill>
                  <a:srgbClr val="00B0F0"/>
                </a:solidFill>
                <a:latin typeface="Times New Roman"/>
                <a:cs typeface="Times New Roman"/>
              </a:rPr>
              <a:t>12 апреля 1961 года</a:t>
            </a:r>
            <a:r>
              <a:rPr lang="ru-RU">
                <a:solidFill>
                  <a:srgbClr val="00B0F0"/>
                </a:solidFill>
                <a:latin typeface="Times New Roman"/>
                <a:cs typeface="Times New Roman"/>
              </a:rPr>
              <a:t> </a:t>
            </a:r>
            <a:r>
              <a:rPr lang="ru-RU">
                <a:latin typeface="Times New Roman"/>
                <a:cs typeface="Times New Roman"/>
              </a:rPr>
              <a:t>— полёт Юрия Гагарина, который укрепил позиции СССР на международной арене. </a:t>
            </a:r>
            <a:endParaRPr/>
          </a:p>
          <a:p>
            <a:pPr>
              <a:buNone/>
              <a:defRPr/>
            </a:pPr>
            <a:r>
              <a:rPr lang="ru-RU" b="1">
                <a:solidFill>
                  <a:srgbClr val="00B0F0"/>
                </a:solidFill>
                <a:latin typeface="Times New Roman"/>
                <a:cs typeface="Times New Roman"/>
              </a:rPr>
              <a:t>Советский Союз стал пионером в создании долговременных орбитальных станций</a:t>
            </a:r>
            <a:r>
              <a:rPr lang="ru-RU">
                <a:solidFill>
                  <a:srgbClr val="00B0F0"/>
                </a:solidFill>
                <a:latin typeface="Times New Roman"/>
                <a:cs typeface="Times New Roman"/>
              </a:rPr>
              <a:t> </a:t>
            </a:r>
            <a:r>
              <a:rPr lang="ru-RU">
                <a:latin typeface="Times New Roman"/>
                <a:cs typeface="Times New Roman"/>
              </a:rPr>
              <a:t>— первая в мире орбитальная станция «Салют-1» была запущена 19 апреля 1971 года. </a:t>
            </a:r>
            <a:endParaRPr/>
          </a:p>
          <a:p>
            <a:pPr>
              <a:defRPr/>
            </a:pPr>
            <a:endParaRPr lang="ru-RU">
              <a:latin typeface="Times New Roman"/>
              <a:cs typeface="Times New Roman"/>
            </a:endParaRPr>
          </a:p>
        </p:txBody>
      </p:sp>
      <p:sp>
        <p:nvSpPr>
          <p:cNvPr id="4" name="Содержимое 3"/>
          <p:cNvSpPr>
            <a:spLocks noGrp="1"/>
          </p:cNvSpPr>
          <p:nvPr>
            <p:ph sz="quarter" idx="2"/>
          </p:nvPr>
        </p:nvSpPr>
        <p:spPr bwMode="auto">
          <a:xfrm>
            <a:off x="4643438" y="1643050"/>
            <a:ext cx="4038600" cy="4929222"/>
          </a:xfrm>
        </p:spPr>
        <p:txBody>
          <a:bodyPr>
            <a:normAutofit fontScale="70000" lnSpcReduction="20000"/>
          </a:bodyPr>
          <a:lstStyle/>
          <a:p>
            <a:pPr>
              <a:buNone/>
              <a:defRPr/>
            </a:pPr>
            <a:r>
              <a:rPr lang="ru-RU" b="1">
                <a:solidFill>
                  <a:srgbClr val="C00000"/>
                </a:solidFill>
                <a:latin typeface="Times New Roman"/>
                <a:cs typeface="Times New Roman"/>
              </a:rPr>
              <a:t>США</a:t>
            </a:r>
            <a:r>
              <a:rPr lang="ru-RU">
                <a:solidFill>
                  <a:srgbClr val="C00000"/>
                </a:solidFill>
                <a:latin typeface="Times New Roman"/>
                <a:cs typeface="Times New Roman"/>
              </a:rPr>
              <a:t>:</a:t>
            </a:r>
            <a:endParaRPr/>
          </a:p>
          <a:p>
            <a:pPr>
              <a:buNone/>
              <a:defRPr/>
            </a:pPr>
            <a:r>
              <a:rPr lang="ru-RU" b="1">
                <a:solidFill>
                  <a:srgbClr val="00B0F0"/>
                </a:solidFill>
                <a:latin typeface="Times New Roman"/>
                <a:cs typeface="Times New Roman"/>
              </a:rPr>
              <a:t>1 февраля 1958 года</a:t>
            </a:r>
            <a:r>
              <a:rPr lang="ru-RU">
                <a:latin typeface="Times New Roman"/>
                <a:cs typeface="Times New Roman"/>
              </a:rPr>
              <a:t> — запуск своего искусственного спутника — </a:t>
            </a:r>
            <a:r>
              <a:rPr lang="ru-RU" b="1">
                <a:latin typeface="Times New Roman"/>
                <a:cs typeface="Times New Roman"/>
              </a:rPr>
              <a:t>«Эксплорер-1»</a:t>
            </a:r>
            <a:r>
              <a:rPr lang="ru-RU">
                <a:latin typeface="Times New Roman"/>
                <a:cs typeface="Times New Roman"/>
              </a:rPr>
              <a:t>. </a:t>
            </a:r>
            <a:endParaRPr/>
          </a:p>
          <a:p>
            <a:pPr>
              <a:buNone/>
              <a:defRPr/>
            </a:pPr>
            <a:r>
              <a:rPr lang="ru-RU" b="1">
                <a:solidFill>
                  <a:srgbClr val="00B0F0"/>
                </a:solidFill>
                <a:latin typeface="Times New Roman"/>
                <a:cs typeface="Times New Roman"/>
              </a:rPr>
              <a:t>В 1958 году</a:t>
            </a:r>
            <a:r>
              <a:rPr lang="ru-RU">
                <a:solidFill>
                  <a:srgbClr val="00B0F0"/>
                </a:solidFill>
                <a:latin typeface="Times New Roman"/>
                <a:cs typeface="Times New Roman"/>
              </a:rPr>
              <a:t> </a:t>
            </a:r>
            <a:r>
              <a:rPr lang="ru-RU">
                <a:latin typeface="Times New Roman"/>
                <a:cs typeface="Times New Roman"/>
              </a:rPr>
              <a:t>— открытие Национального управления по аэронавтике и исследованию космического пространства (NASA). </a:t>
            </a:r>
            <a:endParaRPr/>
          </a:p>
          <a:p>
            <a:pPr>
              <a:buNone/>
              <a:defRPr/>
            </a:pPr>
            <a:r>
              <a:rPr lang="ru-RU" b="1">
                <a:solidFill>
                  <a:srgbClr val="00B0F0"/>
                </a:solidFill>
                <a:latin typeface="Times New Roman"/>
                <a:cs typeface="Times New Roman"/>
              </a:rPr>
              <a:t>В 1961 году</a:t>
            </a:r>
            <a:r>
              <a:rPr lang="ru-RU">
                <a:latin typeface="Times New Roman"/>
                <a:cs typeface="Times New Roman"/>
              </a:rPr>
              <a:t> — объявление президента Джона Ф. Кеннеди о цели отправить человека на Луну и вернуть его обратно до конца десятилетия. Этот вызов привёл к созданию программы </a:t>
            </a:r>
            <a:r>
              <a:rPr lang="ru-RU" b="1">
                <a:latin typeface="Times New Roman"/>
                <a:cs typeface="Times New Roman"/>
              </a:rPr>
              <a:t>«Аполлон»</a:t>
            </a:r>
            <a:r>
              <a:rPr lang="ru-RU">
                <a:latin typeface="Times New Roman"/>
                <a:cs typeface="Times New Roman"/>
              </a:rPr>
              <a:t>. </a:t>
            </a:r>
            <a:endParaRPr/>
          </a:p>
          <a:p>
            <a:pPr>
              <a:buNone/>
              <a:defRPr/>
            </a:pPr>
            <a:r>
              <a:rPr lang="ru-RU" b="1">
                <a:solidFill>
                  <a:srgbClr val="00B0F0"/>
                </a:solidFill>
                <a:latin typeface="Times New Roman"/>
                <a:cs typeface="Times New Roman"/>
              </a:rPr>
              <a:t>В 1969 году</a:t>
            </a:r>
            <a:r>
              <a:rPr lang="ru-RU">
                <a:latin typeface="Times New Roman"/>
                <a:cs typeface="Times New Roman"/>
              </a:rPr>
              <a:t> — Нил Армстронг стал первым человеком, ступившим на поверхность Луны, что ознаменовало временную победу США в космической гонке. </a:t>
            </a:r>
            <a:endParaRPr/>
          </a:p>
          <a:p>
            <a:pPr>
              <a:defRPr/>
            </a:pPr>
            <a:endParaRPr lang="ru-RU"/>
          </a:p>
        </p:txBody>
      </p:sp>
      <p:pic>
        <p:nvPicPr>
          <p:cNvPr id="5" name="Picture 2" descr="C:\Users\user\Desktop\i (2).jpg"/>
          <p:cNvPicPr>
            <a:picLocks noChangeAspect="1" noChangeArrowheads="1"/>
          </p:cNvPicPr>
          <p:nvPr/>
        </p:nvPicPr>
        <p:blipFill>
          <a:blip r:embed="rId2"/>
          <a:stretch/>
        </p:blipFill>
        <p:spPr bwMode="auto">
          <a:xfrm>
            <a:off x="500034" y="285728"/>
            <a:ext cx="2143140" cy="1205516"/>
          </a:xfrm>
          <a:prstGeom prst="rect">
            <a:avLst/>
          </a:prstGeom>
          <a:noFill/>
        </p:spPr>
      </p:pic>
      <p:sp>
        <p:nvSpPr>
          <p:cNvPr id="6" name="Овал 5"/>
          <p:cNvSpPr/>
          <p:nvPr/>
        </p:nvSpPr>
        <p:spPr bwMode="auto">
          <a:xfrm>
            <a:off x="7643834" y="214290"/>
            <a:ext cx="1214446" cy="1214446"/>
          </a:xfrm>
          <a:prstGeom prst="ellipse">
            <a:avLst/>
          </a:prstGeom>
          <a:blipFill>
            <a:blip r:embed="rId3"/>
            <a:srcRect l="6140" t="6140" r="6140" b="6140"/>
            <a:stretch/>
          </a:blipFill>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anchor="ctr"/>
          <a:lstStyle>
            <a:defPPr>
              <a:defRPr lang="ru-RU"/>
            </a:defPPr>
            <a:lvl1pPr marL="0" algn="l" defTabSz="914400">
              <a:defRPr sz="1800">
                <a:solidFill>
                  <a:schemeClr val="lt1"/>
                </a:solidFill>
                <a:latin typeface="+mn-lt"/>
                <a:ea typeface="+mn-ea"/>
                <a:cs typeface="+mn-cs"/>
              </a:defRPr>
            </a:lvl1pPr>
            <a:lvl2pPr marL="457200" algn="l" defTabSz="914400">
              <a:defRPr sz="1800">
                <a:solidFill>
                  <a:schemeClr val="lt1"/>
                </a:solidFill>
                <a:latin typeface="+mn-lt"/>
                <a:ea typeface="+mn-ea"/>
                <a:cs typeface="+mn-cs"/>
              </a:defRPr>
            </a:lvl2pPr>
            <a:lvl3pPr marL="914400" algn="l" defTabSz="914400">
              <a:defRPr sz="1800">
                <a:solidFill>
                  <a:schemeClr val="lt1"/>
                </a:solidFill>
                <a:latin typeface="+mn-lt"/>
                <a:ea typeface="+mn-ea"/>
                <a:cs typeface="+mn-cs"/>
              </a:defRPr>
            </a:lvl3pPr>
            <a:lvl4pPr marL="1371600" algn="l" defTabSz="914400">
              <a:defRPr sz="1800">
                <a:solidFill>
                  <a:schemeClr val="lt1"/>
                </a:solidFill>
                <a:latin typeface="+mn-lt"/>
                <a:ea typeface="+mn-ea"/>
                <a:cs typeface="+mn-cs"/>
              </a:defRPr>
            </a:lvl4pPr>
            <a:lvl5pPr marL="1828800" algn="l" defTabSz="914400">
              <a:defRPr sz="1800">
                <a:solidFill>
                  <a:schemeClr val="lt1"/>
                </a:solidFill>
                <a:latin typeface="+mn-lt"/>
                <a:ea typeface="+mn-ea"/>
                <a:cs typeface="+mn-cs"/>
              </a:defRPr>
            </a:lvl5pPr>
            <a:lvl6pPr marL="2286000" algn="l" defTabSz="914400">
              <a:defRPr sz="1800">
                <a:solidFill>
                  <a:schemeClr val="lt1"/>
                </a:solidFill>
                <a:latin typeface="+mn-lt"/>
                <a:ea typeface="+mn-ea"/>
                <a:cs typeface="+mn-cs"/>
              </a:defRPr>
            </a:lvl6pPr>
            <a:lvl7pPr marL="2743200" algn="l" defTabSz="914400">
              <a:defRPr sz="1800">
                <a:solidFill>
                  <a:schemeClr val="lt1"/>
                </a:solidFill>
                <a:latin typeface="+mn-lt"/>
                <a:ea typeface="+mn-ea"/>
                <a:cs typeface="+mn-cs"/>
              </a:defRPr>
            </a:lvl7pPr>
            <a:lvl8pPr marL="3200400" algn="l" defTabSz="914400">
              <a:defRPr sz="1800">
                <a:solidFill>
                  <a:schemeClr val="lt1"/>
                </a:solidFill>
                <a:latin typeface="+mn-lt"/>
                <a:ea typeface="+mn-ea"/>
                <a:cs typeface="+mn-cs"/>
              </a:defRPr>
            </a:lvl8pPr>
            <a:lvl9pPr marL="3657600" algn="l" defTabSz="914400">
              <a:defRPr sz="1800">
                <a:solidFill>
                  <a:schemeClr val="lt1"/>
                </a:solidFill>
                <a:latin typeface="+mn-lt"/>
                <a:ea typeface="+mn-ea"/>
                <a:cs typeface="+mn-cs"/>
              </a:defRPr>
            </a:lvl9pPr>
          </a:lstStyle>
          <a:p>
            <a:pPr algn="ctr">
              <a:spcBef>
                <a:spcPts val="0"/>
              </a:spcBef>
              <a:spcAft>
                <a:spcPts val="0"/>
              </a:spcAft>
              <a:defRPr/>
            </a:pPr>
            <a:endParaRPr lang="ru-RU"/>
          </a:p>
        </p:txBody>
      </p:sp>
    </p:spTree>
  </p:cSld>
  <p:clrMapOvr>
    <a:masterClrMapping/>
  </p:clrMapOvr>
  <mc:AlternateContent xmlns:mc="http://schemas.openxmlformats.org/markup-compatibility/2006">
    <mc:Choice xmlns:p159="http://schemas.microsoft.com/office/powerpoint/2015/09/main" xmlns:w="http://schemas.openxmlformats.org/wordprocessingml/2006/main" xmlns:m="http://schemas.openxmlformats.org/officeDocument/2006/math" xmlns="" Requires="p159">
      <p:transition xmlns:p14="http://schemas.microsoft.com/office/powerpoint/2010/main" p14:dur="2000" advClick="1"/>
    </mc:Choice>
    <mc:Fallback>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725470"/>
          </a:xfrm>
        </p:spPr>
        <p:txBody>
          <a:bodyPr>
            <a:normAutofit fontScale="90000"/>
          </a:bodyPr>
          <a:lstStyle/>
          <a:p>
            <a:r>
              <a:rPr lang="ru-RU" sz="2400" dirty="0" smtClean="0">
                <a:solidFill>
                  <a:schemeClr val="tx2">
                    <a:lumMod val="75000"/>
                  </a:schemeClr>
                </a:solidFill>
                <a:latin typeface="Times New Roman" pitchFamily="18" charset="0"/>
                <a:cs typeface="Times New Roman" pitchFamily="18" charset="0"/>
              </a:rPr>
              <a:t>Результаты социологического опроса среди лицеистов 6-11 классов. Всего в опросе участвовало 30 респондентов</a:t>
            </a:r>
            <a:endParaRPr lang="ru-RU" sz="2400" dirty="0"/>
          </a:p>
        </p:txBody>
      </p:sp>
      <p:graphicFrame>
        <p:nvGraphicFramePr>
          <p:cNvPr id="4" name="Содержимое 3"/>
          <p:cNvGraphicFramePr>
            <a:graphicFrameLocks noGrp="1"/>
          </p:cNvGraphicFramePr>
          <p:nvPr>
            <p:ph idx="1"/>
            <p:extLst>
              <p:ext uri="{D42A27DB-BD31-4B8C-83A1-F6EECF244321}">
                <p14:modId xmlns="" xmlns:p14="http://schemas.microsoft.com/office/powerpoint/2010/main" val="1059621800"/>
              </p:ext>
            </p:extLst>
          </p:nvPr>
        </p:nvGraphicFramePr>
        <p:xfrm>
          <a:off x="457200" y="1124744"/>
          <a:ext cx="8229600" cy="4983163"/>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3" name="Содержимое 2"/>
          <p:cNvSpPr>
            <a:spLocks noGrp="1"/>
          </p:cNvSpPr>
          <p:nvPr>
            <p:ph sz="quarter" idx="1"/>
          </p:nvPr>
        </p:nvSpPr>
        <p:spPr bwMode="auto">
          <a:xfrm>
            <a:off x="428596" y="214290"/>
            <a:ext cx="4500594" cy="6643710"/>
          </a:xfrm>
        </p:spPr>
        <p:txBody>
          <a:bodyPr vertOverflow="overflow" horzOverflow="overflow" vert="horz" wrap="square" lIns="91440" tIns="45720" rIns="91440" bIns="45720" numCol="1" spcCol="0" rtlCol="0" fromWordArt="0" anchor="ctr" anchorCtr="0" forceAA="0" compatLnSpc="0">
            <a:normAutofit fontScale="65000" lnSpcReduction="17000"/>
          </a:bodyPr>
          <a:lstStyle/>
          <a:p>
            <a:pPr marL="0" indent="0">
              <a:buNone/>
              <a:defRPr/>
            </a:pPr>
            <a:r>
              <a:rPr lang="ru-RU" sz="5900" b="0" i="0" u="none" strike="noStrike" cap="none" spc="0">
                <a:solidFill>
                  <a:srgbClr val="0070C0"/>
                </a:solidFill>
                <a:latin typeface="Times New Roman"/>
                <a:ea typeface="Times New Roman"/>
                <a:cs typeface="Times New Roman"/>
              </a:rPr>
              <a:t>  </a:t>
            </a:r>
            <a:r>
              <a:rPr lang="ru-RU" sz="3600" b="0" i="0" u="sng" strike="noStrike" cap="none" spc="0">
                <a:solidFill>
                  <a:srgbClr val="0070C0"/>
                </a:solidFill>
                <a:latin typeface="Times New Roman"/>
                <a:ea typeface="Times New Roman"/>
                <a:cs typeface="Times New Roman"/>
              </a:rPr>
              <a:t>Значение</a:t>
            </a:r>
            <a:r>
              <a:rPr lang="ru-RU" sz="3600" u="sng">
                <a:solidFill>
                  <a:srgbClr val="0070C0"/>
                </a:solidFill>
                <a:latin typeface="Times New Roman"/>
                <a:cs typeface="Times New Roman"/>
              </a:rPr>
              <a:t> космической гонки</a:t>
            </a:r>
            <a:endParaRPr sz="3600" u="sng">
              <a:solidFill>
                <a:srgbClr val="0070C0"/>
              </a:solidFill>
              <a:latin typeface="Times New Roman"/>
              <a:cs typeface="Times New Roman"/>
            </a:endParaRPr>
          </a:p>
          <a:p>
            <a:pPr marL="0" indent="0">
              <a:buNone/>
              <a:defRPr/>
            </a:pPr>
            <a:endParaRPr sz="3600" b="1" u="sng">
              <a:solidFill>
                <a:schemeClr val="accent1">
                  <a:lumMod val="50000"/>
                </a:schemeClr>
              </a:solidFill>
              <a:latin typeface="Times New Roman"/>
              <a:cs typeface="Times New Roman"/>
            </a:endParaRPr>
          </a:p>
          <a:p>
            <a:pPr>
              <a:defRPr/>
            </a:pPr>
            <a:r>
              <a:rPr lang="ru-RU" sz="3400" b="0" i="0" u="none" strike="noStrike" cap="none" spc="0">
                <a:solidFill>
                  <a:schemeClr val="tx1"/>
                </a:solidFill>
                <a:latin typeface="Times New Roman"/>
                <a:ea typeface="Times New Roman"/>
                <a:cs typeface="Times New Roman"/>
              </a:rPr>
              <a:t>Противостояние СССР и США в космической сфере оказало влияние на развитие науки и технологий. </a:t>
            </a:r>
            <a:endParaRPr/>
          </a:p>
          <a:p>
            <a:pPr>
              <a:defRPr/>
            </a:pPr>
            <a:r>
              <a:rPr lang="ru-RU" sz="3400" b="0" i="0" u="none" strike="noStrike" cap="none" spc="0">
                <a:solidFill>
                  <a:schemeClr val="tx1"/>
                </a:solidFill>
                <a:latin typeface="Times New Roman"/>
                <a:ea typeface="Times New Roman"/>
                <a:cs typeface="Times New Roman"/>
              </a:rPr>
              <a:t>Благодаря гонке появились новые материалы, усовершенствованные системы связи, навигационные спутники и первые вычислительные системы. Появление глобальных спутниковых систем навигации (GPS) стало возможным благодаря развитию космических технологий в рамках военных и научных проектов.</a:t>
            </a:r>
            <a:endParaRPr/>
          </a:p>
          <a:p>
            <a:pPr>
              <a:defRPr/>
            </a:pPr>
            <a:endParaRPr sz="3400"/>
          </a:p>
          <a:p>
            <a:pPr>
              <a:buNone/>
              <a:defRPr/>
            </a:pPr>
            <a:r>
              <a:rPr lang="ru-RU" sz="3400">
                <a:latin typeface="Times New Roman"/>
                <a:cs typeface="Times New Roman"/>
              </a:rPr>
              <a:t>        </a:t>
            </a:r>
            <a:endParaRPr/>
          </a:p>
        </p:txBody>
      </p:sp>
      <p:pic>
        <p:nvPicPr>
          <p:cNvPr id="3074" name="Picture 2" descr="C:\Users\user\Desktop\i (1).jpg"/>
          <p:cNvPicPr>
            <a:picLocks noChangeAspect="1" noChangeArrowheads="1"/>
          </p:cNvPicPr>
          <p:nvPr/>
        </p:nvPicPr>
        <p:blipFill>
          <a:blip r:embed="rId2"/>
          <a:stretch/>
        </p:blipFill>
        <p:spPr bwMode="auto">
          <a:xfrm>
            <a:off x="5072066" y="1428735"/>
            <a:ext cx="3794826" cy="2134590"/>
          </a:xfrm>
          <a:prstGeom prst="rect">
            <a:avLst/>
          </a:prstGeom>
          <a:noFill/>
        </p:spPr>
      </p:pic>
      <p:pic>
        <p:nvPicPr>
          <p:cNvPr id="3075" name="Picture 3" descr="C:\Users\user\Desktop\i (3).jpg"/>
          <p:cNvPicPr>
            <a:picLocks noChangeAspect="1" noChangeArrowheads="1"/>
          </p:cNvPicPr>
          <p:nvPr/>
        </p:nvPicPr>
        <p:blipFill>
          <a:blip r:embed="rId3"/>
          <a:stretch/>
        </p:blipFill>
        <p:spPr bwMode="auto">
          <a:xfrm>
            <a:off x="5072066" y="4025897"/>
            <a:ext cx="3809984" cy="2143116"/>
          </a:xfrm>
          <a:prstGeom prst="rect">
            <a:avLst/>
          </a:prstGeom>
          <a:noFill/>
        </p:spPr>
      </p:pic>
      <p:sp>
        <p:nvSpPr>
          <p:cNvPr id="5" name="Овал 4"/>
          <p:cNvSpPr/>
          <p:nvPr/>
        </p:nvSpPr>
        <p:spPr bwMode="auto">
          <a:xfrm>
            <a:off x="7858148" y="214290"/>
            <a:ext cx="1000132" cy="1000132"/>
          </a:xfrm>
          <a:prstGeom prst="ellipse">
            <a:avLst/>
          </a:prstGeom>
          <a:blipFill>
            <a:blip r:embed="rId4"/>
            <a:srcRect l="6140" t="6140" r="6140" b="6140"/>
            <a:stretch/>
          </a:blipFill>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anchor="ctr"/>
          <a:lstStyle>
            <a:defPPr>
              <a:defRPr lang="ru-RU"/>
            </a:defPPr>
            <a:lvl1pPr marL="0" algn="l" defTabSz="914400">
              <a:defRPr sz="1800">
                <a:solidFill>
                  <a:schemeClr val="lt1"/>
                </a:solidFill>
                <a:latin typeface="+mn-lt"/>
                <a:ea typeface="+mn-ea"/>
                <a:cs typeface="+mn-cs"/>
              </a:defRPr>
            </a:lvl1pPr>
            <a:lvl2pPr marL="457200" algn="l" defTabSz="914400">
              <a:defRPr sz="1800">
                <a:solidFill>
                  <a:schemeClr val="lt1"/>
                </a:solidFill>
                <a:latin typeface="+mn-lt"/>
                <a:ea typeface="+mn-ea"/>
                <a:cs typeface="+mn-cs"/>
              </a:defRPr>
            </a:lvl2pPr>
            <a:lvl3pPr marL="914400" algn="l" defTabSz="914400">
              <a:defRPr sz="1800">
                <a:solidFill>
                  <a:schemeClr val="lt1"/>
                </a:solidFill>
                <a:latin typeface="+mn-lt"/>
                <a:ea typeface="+mn-ea"/>
                <a:cs typeface="+mn-cs"/>
              </a:defRPr>
            </a:lvl3pPr>
            <a:lvl4pPr marL="1371600" algn="l" defTabSz="914400">
              <a:defRPr sz="1800">
                <a:solidFill>
                  <a:schemeClr val="lt1"/>
                </a:solidFill>
                <a:latin typeface="+mn-lt"/>
                <a:ea typeface="+mn-ea"/>
                <a:cs typeface="+mn-cs"/>
              </a:defRPr>
            </a:lvl4pPr>
            <a:lvl5pPr marL="1828800" algn="l" defTabSz="914400">
              <a:defRPr sz="1800">
                <a:solidFill>
                  <a:schemeClr val="lt1"/>
                </a:solidFill>
                <a:latin typeface="+mn-lt"/>
                <a:ea typeface="+mn-ea"/>
                <a:cs typeface="+mn-cs"/>
              </a:defRPr>
            </a:lvl5pPr>
            <a:lvl6pPr marL="2286000" algn="l" defTabSz="914400">
              <a:defRPr sz="1800">
                <a:solidFill>
                  <a:schemeClr val="lt1"/>
                </a:solidFill>
                <a:latin typeface="+mn-lt"/>
                <a:ea typeface="+mn-ea"/>
                <a:cs typeface="+mn-cs"/>
              </a:defRPr>
            </a:lvl6pPr>
            <a:lvl7pPr marL="2743200" algn="l" defTabSz="914400">
              <a:defRPr sz="1800">
                <a:solidFill>
                  <a:schemeClr val="lt1"/>
                </a:solidFill>
                <a:latin typeface="+mn-lt"/>
                <a:ea typeface="+mn-ea"/>
                <a:cs typeface="+mn-cs"/>
              </a:defRPr>
            </a:lvl7pPr>
            <a:lvl8pPr marL="3200400" algn="l" defTabSz="914400">
              <a:defRPr sz="1800">
                <a:solidFill>
                  <a:schemeClr val="lt1"/>
                </a:solidFill>
                <a:latin typeface="+mn-lt"/>
                <a:ea typeface="+mn-ea"/>
                <a:cs typeface="+mn-cs"/>
              </a:defRPr>
            </a:lvl8pPr>
            <a:lvl9pPr marL="3657600" algn="l" defTabSz="914400">
              <a:defRPr sz="1800">
                <a:solidFill>
                  <a:schemeClr val="lt1"/>
                </a:solidFill>
                <a:latin typeface="+mn-lt"/>
                <a:ea typeface="+mn-ea"/>
                <a:cs typeface="+mn-cs"/>
              </a:defRPr>
            </a:lvl9pPr>
          </a:lstStyle>
          <a:p>
            <a:pPr algn="ctr">
              <a:spcBef>
                <a:spcPts val="0"/>
              </a:spcBef>
              <a:spcAft>
                <a:spcPts val="0"/>
              </a:spcAft>
              <a:defRPr/>
            </a:pPr>
            <a:endParaRPr lang="ru-RU"/>
          </a:p>
        </p:txBody>
      </p:sp>
    </p:spTree>
  </p:cSld>
  <p:clrMapOvr>
    <a:masterClrMapping/>
  </p:clrMapOvr>
  <mc:AlternateContent xmlns:mc="http://schemas.openxmlformats.org/markup-compatibility/2006">
    <mc:Choice xmlns:p159="http://schemas.microsoft.com/office/powerpoint/2015/09/main" xmlns:w="http://schemas.openxmlformats.org/wordprocessingml/2006/main" xmlns:m="http://schemas.openxmlformats.org/officeDocument/2006/math" xmlns="" Requires="p159">
      <p:transition xmlns:p14="http://schemas.microsoft.com/office/powerpoint/2010/main" p14:dur="2000" advClick="1"/>
    </mc:Choice>
    <mc:Fallback>
      <p:transition/>
    </mc:Fallback>
  </mc:AlternateContent>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Справедливость">
  <a:themeElements>
    <a:clrScheme name="Справедливость">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Справедливость">
      <a:majorFont>
        <a:latin typeface="Franklin Gothic Book"/>
        <a:ea typeface="Liberation Sans"/>
        <a:cs typeface="Liberation Sans"/>
      </a:majorFont>
      <a:minorFont>
        <a:latin typeface="Perpetua"/>
        <a:ea typeface="Liberation Sans"/>
        <a:cs typeface="Liberation Sans"/>
      </a:minorFont>
    </a:fontScheme>
    <a:fmtScheme name="Справедливость">
      <a:fillStyleLst>
        <a:solidFill>
          <a:schemeClr val="phClr"/>
        </a:solidFill>
        <a:blipFill>
          <a:blip xmlns:r="http://schemas.openxmlformats.org/officeDocument/2006/relationships" r:embed="rId1">
            <a:duotone>
              <a:schemeClr val="phClr">
                <a:tint val="30000"/>
                <a:satMod val="300000"/>
              </a:schemeClr>
              <a:schemeClr val="phClr">
                <a:tint val="40000"/>
                <a:satMod val="200000"/>
              </a:schemeClr>
            </a:duotone>
          </a:blip>
          <a:tile tx="0" ty="0" sx="70000" sy="70000" flip="none" algn="ctr"/>
        </a:blipFill>
        <a:blipFill>
          <a:blip xmlns:r="http://schemas.openxmlformats.org/officeDocument/2006/relationships" r:embed="rId1">
            <a:duotone>
              <a:schemeClr val="phClr">
                <a:shade val="22000"/>
                <a:satMod val="160000"/>
              </a:schemeClr>
              <a:schemeClr val="phClr">
                <a:shade val="45000"/>
                <a:satMod val="100000"/>
              </a:schemeClr>
            </a:duotone>
          </a:blip>
          <a:tile tx="0" ty="0" sx="65000" sy="65000" flip="none" algn="ctr"/>
        </a:blipFill>
      </a:fillStyleLst>
      <a:lnStyleLst>
        <a:ln w="9525" cap="flat" cmpd="sng" algn="ctr">
          <a:solidFill>
            <a:schemeClr val="phClr">
              <a:shade val="60000"/>
              <a:satMod val="110000"/>
            </a:schemeClr>
          </a:solidFill>
          <a:prstDash val="solid"/>
        </a:ln>
        <a:ln w="127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effectStyle>
      </a:effectStyleLst>
      <a:bgFillStyleLst>
        <a:solidFill>
          <a:schemeClr val="phClr"/>
        </a:solidFill>
        <a:gradFill>
          <a:gsLst>
            <a:gs pos="0">
              <a:schemeClr val="phClr">
                <a:shade val="40000"/>
                <a:satMod val="165000"/>
              </a:schemeClr>
            </a:gs>
            <a:gs pos="50000">
              <a:schemeClr val="phClr">
                <a:shade val="80000"/>
                <a:satMod val="155000"/>
              </a:schemeClr>
            </a:gs>
            <a:gs pos="100000">
              <a:schemeClr val="phClr">
                <a:tint val="95000"/>
                <a:satMod val="200000"/>
              </a:schemeClr>
            </a:gs>
          </a:gsLst>
          <a:lin ang="16200000" scaled="1"/>
        </a:gradFill>
        <a:blipFill>
          <a:blip xmlns:r="http://schemas.openxmlformats.org/officeDocument/2006/relationships" r:embed="rId1">
            <a:duotone>
              <a:schemeClr val="phClr">
                <a:tint val="95000"/>
                <a:satMod val="200000"/>
              </a:schemeClr>
              <a:schemeClr val="phClr">
                <a:shade val="80000"/>
                <a:satMod val="100000"/>
              </a:schemeClr>
            </a:duotone>
          </a:blip>
          <a:tile tx="0" ty="0" sx="55000" sy="55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Equity</Template>
  <TotalTime>1</TotalTime>
  <Words>1444</Words>
  <Application>Р7-Офис/2025.4.1.1604</Application>
  <DocSecurity>0</DocSecurity>
  <PresentationFormat>Экран (4:3)</PresentationFormat>
  <Paragraphs>165</Paragraphs>
  <Slides>29</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29</vt:i4>
      </vt:variant>
    </vt:vector>
  </HeadingPairs>
  <TitlesOfParts>
    <vt:vector size="30" baseType="lpstr">
      <vt:lpstr>Справедливость</vt:lpstr>
      <vt:lpstr>Частное образовательное учреждение РЖД лицей № 2</vt:lpstr>
      <vt:lpstr>Кадры из кинофильма «Звездные войны» (фантастическая сага)</vt:lpstr>
      <vt:lpstr>Холодная война – соперничество между СССР и США во всех видах вооружений, во всех точках мира и в освоении космоса.</vt:lpstr>
      <vt:lpstr>Цель проекта:  Способствовать пропаганде идеи мирного сотрудничества в космосе  для достижения мира на Земле.</vt:lpstr>
      <vt:lpstr>Продукт проекта:  буклет «Космос становится ближе» </vt:lpstr>
      <vt:lpstr>50 лет назад стартовал советско-американский проект «Союз» - «Аполлон» </vt:lpstr>
      <vt:lpstr>Противостояние СССР и США  в космосе</vt:lpstr>
      <vt:lpstr>Результаты социологического опроса среди лицеистов 6-11 классов. Всего в опросе участвовало 30 респондентов</vt:lpstr>
      <vt:lpstr>Слайд 9</vt:lpstr>
      <vt:lpstr>Как Россия и США сотрудничают  в космической сфере </vt:lpstr>
      <vt:lpstr>Международная космическая станция </vt:lpstr>
      <vt:lpstr>Как Россия и США сотрудничают в  космической сфере </vt:lpstr>
      <vt:lpstr>Готовы сотрудничать: Россия и США продолжают программу перекрестных полетов </vt:lpstr>
      <vt:lpstr>Дело, заложенное программой «Союз-Аполлон», живет! </vt:lpstr>
      <vt:lpstr>Дело, заложенное программой «Союз-Аполлон», живет!</vt:lpstr>
      <vt:lpstr>Орбитальное сотрудничество  – выше политики!</vt:lpstr>
      <vt:lpstr>Результаты социологического опроса среди лицеистов 6-11 классов. Всего в опросе участвовало 30 респондентов</vt:lpstr>
      <vt:lpstr>2026 год юбилейный в истории освоения космоса!  12 апреля1961 года состоялся первый в мире полет человека в космос. На околоземную орбиту на космическом корабле «Восток» вышел Юрий Алексеевич Гагарин</vt:lpstr>
      <vt:lpstr> 6 августа 1961 года. Первый суточный полёт  Германа Степановича  Титова</vt:lpstr>
      <vt:lpstr>Краснокутская земля стала местом приземления Германа Степановича Титова – космонавта №2</vt:lpstr>
      <vt:lpstr>В залах краеведческого музея имени Г.С.Титова</vt:lpstr>
      <vt:lpstr>Краснокутская земля стала местом приземления Германа Степановича Титова – космонавта №2</vt:lpstr>
      <vt:lpstr>Проспект «17 космических зорь»</vt:lpstr>
      <vt:lpstr>Красный Кут – город авиаторов!  </vt:lpstr>
      <vt:lpstr>Слайд 25</vt:lpstr>
      <vt:lpstr>Письмо виртуальному сверстнику из США</vt:lpstr>
      <vt:lpstr>Историческая стыковка 1975 г. способствовала космическому сотрудничеству,  стала  поворотным моментом для России и США в освоении космоса сегодня.</vt:lpstr>
      <vt:lpstr>Рефлексия</vt:lpstr>
      <vt:lpstr>СПАСИБО ЗА ВНИМАНИЕ!</vt:lpstr>
    </vt:vector>
  </TitlesOfParts>
  <Manager/>
  <Company/>
  <LinksUpToDate>false</LinksUpToDate>
  <SharedDoc>false</SharedDoc>
  <HyperlinkBase/>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Как Россия и США сотрудничают в космической сфере </dc:title>
  <dc:subject/>
  <dc:creator>Пользователь</dc:creator>
  <cp:keywords/>
  <dc:description/>
  <cp:lastModifiedBy>Людмила</cp:lastModifiedBy>
  <cp:revision>99</cp:revision>
  <dcterms:created xsi:type="dcterms:W3CDTF">2025-12-18T04:42:16Z</dcterms:created>
  <dcterms:modified xsi:type="dcterms:W3CDTF">2026-04-01T16:37:14Z</dcterms:modified>
  <cp:category/>
  <dc:identifier/>
  <cp:contentStatus/>
  <dc:language/>
  <cp:version/>
</cp:coreProperties>
</file>